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9947275" cy="6858000"/>
  <p:embeddedFontLst>
    <p:embeddedFont>
      <p:font typeface="Tahoma"/>
      <p:regular r:id="rId46"/>
      <p:bold r:id="rId47"/>
    </p:embeddedFont>
    <p:embeddedFont>
      <p:font typeface="Arial Black"/>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9" roundtripDataSignature="AMtx7mgF8il4AX7macn6hTvD2/FWIDoC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EDF642-0D5D-4B90-9956-FB5A6BC58E43}">
  <a:tblStyle styleId="{6AEDF642-0D5D-4B90-9956-FB5A6BC58E4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D"/>
          </a:solidFill>
        </a:fill>
      </a:tcStyle>
    </a:wholeTbl>
    <a:band1H>
      <a:tcTxStyle/>
      <a:tcStyle>
        <a:fill>
          <a:solidFill>
            <a:srgbClr val="CACCDA"/>
          </a:solidFill>
        </a:fill>
      </a:tcStyle>
    </a:band1H>
    <a:band2H>
      <a:tcTxStyle/>
    </a:band2H>
    <a:band1V>
      <a:tcTxStyle/>
      <a:tcStyle>
        <a:fill>
          <a:solidFill>
            <a:srgbClr val="CACCDA"/>
          </a:solidFill>
        </a:fill>
      </a:tcStyle>
    </a:band1V>
    <a:band2V>
      <a:tcTxStyle/>
    </a:band2V>
    <a:lastCol>
      <a:tcTxStyle b="on" i="off">
        <a:font>
          <a:latin typeface="Arial"/>
          <a:ea typeface="Arial"/>
          <a:cs typeface="Arial"/>
        </a:font>
        <a:schemeClr val="lt1"/>
      </a:tcTxStyle>
      <a:tcStyle>
        <a:fill>
          <a:solidFill>
            <a:schemeClr val="accent4"/>
          </a:solidFill>
        </a:fill>
      </a:tcStyle>
    </a:lastCol>
    <a:firstCol>
      <a:tcTxStyle b="on" i="off">
        <a:font>
          <a:latin typeface="Arial"/>
          <a:ea typeface="Arial"/>
          <a:cs typeface="Arial"/>
        </a:font>
        <a:schemeClr val="lt1"/>
      </a:tcTxStyle>
      <a:tcStyle>
        <a:fill>
          <a:solidFill>
            <a:schemeClr val="accent4"/>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 styleId="{479812D8-7180-418E-8F66-1F7A1888859B}"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DE7ED"/>
          </a:solidFill>
        </a:fill>
      </a:tcStyle>
    </a:wholeTbl>
    <a:band1H>
      <a:tcTxStyle/>
      <a:tcStyle>
        <a:fill>
          <a:solidFill>
            <a:srgbClr val="DACBDA"/>
          </a:solidFill>
        </a:fill>
      </a:tcStyle>
    </a:band1H>
    <a:band2H>
      <a:tcTxStyle/>
    </a:band2H>
    <a:band1V>
      <a:tcTxStyle/>
      <a:tcStyle>
        <a:fill>
          <a:solidFill>
            <a:srgbClr val="DACBD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Tahoma-regular.fntdata"/><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ArialBlack-regular.fntdata"/><Relationship Id="rId47" Type="http://schemas.openxmlformats.org/officeDocument/2006/relationships/font" Target="fonts/Tahoma-bold.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310486"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634487" y="0"/>
            <a:ext cx="4310486"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4310486"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6" name="Google Shape;216;p1: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0: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0: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9" name="Google Shape;329;p10: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1: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1: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37" name="Google Shape;337;p11: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2: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3: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3: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66" name="Google Shape;366;p13: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4: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4: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8" name="Google Shape;378;p14: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5: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85" name="Google Shape;385;p15: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6: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7: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7: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Both the print version and the digital version have been tried out in the field. Inputs from these tryouts have been analysed and incorporated in the final books. </a:t>
            </a:r>
            <a:endParaRPr/>
          </a:p>
        </p:txBody>
      </p:sp>
      <p:sp>
        <p:nvSpPr>
          <p:cNvPr id="406" name="Google Shape;406;p17: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8: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8: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9: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0: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0: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34" name="Google Shape;434;p20: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1: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1: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2: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22: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4: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4: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62" name="Google Shape;462;p24: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5: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25: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6: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6: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7: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7: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8: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8: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9: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9: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3: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0: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30: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1: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31: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2: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32: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3: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33: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4:notes"/>
          <p:cNvSpPr/>
          <p:nvPr>
            <p:ph idx="2" type="sldImg"/>
          </p:nvPr>
        </p:nvSpPr>
        <p:spPr>
          <a:xfrm>
            <a:off x="3267075" y="519113"/>
            <a:ext cx="3413125" cy="25606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42" name="Google Shape;542;p34:notes"/>
          <p:cNvSpPr txBox="1"/>
          <p:nvPr>
            <p:ph idx="1" type="body"/>
          </p:nvPr>
        </p:nvSpPr>
        <p:spPr>
          <a:xfrm>
            <a:off x="1326759" y="3256850"/>
            <a:ext cx="7293766" cy="3087037"/>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7400" lIns="94825" spcFirstLastPara="1" rIns="94825" wrap="square" tIns="47400">
            <a:norm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5: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35: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6: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6: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7: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37: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38: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38: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39: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15" name="Google Shape;615;p39:notes"/>
          <p:cNvSpPr/>
          <p:nvPr>
            <p:ph idx="2" type="sldImg"/>
          </p:nvPr>
        </p:nvSpPr>
        <p:spPr>
          <a:xfrm>
            <a:off x="3319463" y="533400"/>
            <a:ext cx="3398837" cy="2549525"/>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16" name="Google Shape;616;p39:notes"/>
          <p:cNvSpPr txBox="1"/>
          <p:nvPr>
            <p:ph idx="1" type="body"/>
          </p:nvPr>
        </p:nvSpPr>
        <p:spPr>
          <a:xfrm>
            <a:off x="1370054" y="3243263"/>
            <a:ext cx="7276247" cy="307776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4: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1" name="Google Shape;241;p4: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5: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6:notes"/>
          <p:cNvSpPr txBox="1"/>
          <p:nvPr>
            <p:ph idx="1" type="body"/>
          </p:nvPr>
        </p:nvSpPr>
        <p:spPr>
          <a:xfrm>
            <a:off x="994728" y="3257550"/>
            <a:ext cx="7957820" cy="3086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4" name="Google Shape;254;p6:notes"/>
          <p:cNvSpPr txBox="1"/>
          <p:nvPr>
            <p:ph idx="12" type="sldNum"/>
          </p:nvPr>
        </p:nvSpPr>
        <p:spPr>
          <a:xfrm>
            <a:off x="5634487" y="6513910"/>
            <a:ext cx="4310486"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7: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8: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9:notes"/>
          <p:cNvSpPr txBox="1"/>
          <p:nvPr>
            <p:ph idx="1" type="body"/>
          </p:nvPr>
        </p:nvSpPr>
        <p:spPr>
          <a:xfrm>
            <a:off x="994728" y="3257550"/>
            <a:ext cx="795782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9:notes"/>
          <p:cNvSpPr/>
          <p:nvPr>
            <p:ph idx="2" type="sldImg"/>
          </p:nvPr>
        </p:nvSpPr>
        <p:spPr>
          <a:xfrm>
            <a:off x="3259138"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divider 1" showMasterSp="0">
  <p:cSld name="1_Photo divider 1">
    <p:bg>
      <p:bgPr>
        <a:solidFill>
          <a:schemeClr val="lt1"/>
        </a:solidFill>
      </p:bgPr>
    </p:bg>
    <p:spTree>
      <p:nvGrpSpPr>
        <p:cNvPr id="15" name="Shape 15"/>
        <p:cNvGrpSpPr/>
        <p:nvPr/>
      </p:nvGrpSpPr>
      <p:grpSpPr>
        <a:xfrm>
          <a:off x="0" y="0"/>
          <a:ext cx="0" cy="0"/>
          <a:chOff x="0" y="0"/>
          <a:chExt cx="0" cy="0"/>
        </a:xfrm>
      </p:grpSpPr>
      <p:sp>
        <p:nvSpPr>
          <p:cNvPr id="16" name="Google Shape;16;p41"/>
          <p:cNvSpPr/>
          <p:nvPr/>
        </p:nvSpPr>
        <p:spPr>
          <a:xfrm>
            <a:off x="1" y="4518026"/>
            <a:ext cx="4541227" cy="2339975"/>
          </a:xfrm>
          <a:custGeom>
            <a:rect b="b" l="l" r="r" t="t"/>
            <a:pathLst>
              <a:path extrusionOk="0" h="6215" w="13073">
                <a:moveTo>
                  <a:pt x="0" y="0"/>
                </a:moveTo>
                <a:lnTo>
                  <a:pt x="0" y="6215"/>
                </a:lnTo>
                <a:lnTo>
                  <a:pt x="11230" y="6215"/>
                </a:lnTo>
                <a:lnTo>
                  <a:pt x="13073"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7" name="Google Shape;17;p41"/>
          <p:cNvSpPr txBox="1"/>
          <p:nvPr>
            <p:ph type="title"/>
          </p:nvPr>
        </p:nvSpPr>
        <p:spPr>
          <a:xfrm>
            <a:off x="317989" y="4941168"/>
            <a:ext cx="3655791" cy="1584176"/>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338D"/>
              </a:buClr>
              <a:buSzPts val="3000"/>
              <a:buFont typeface="Arial"/>
              <a:buNone/>
              <a:defRPr b="1" sz="3000">
                <a:solidFill>
                  <a:srgbClr val="00338D"/>
                </a:solidFill>
                <a:latin typeface="Arial"/>
                <a:ea typeface="Arial"/>
                <a:cs typeface="Arial"/>
                <a:sym typeface="Arial"/>
              </a:defRPr>
            </a:lvl1pPr>
            <a:lvl2pPr lvl="1" algn="l">
              <a:spcBef>
                <a:spcPts val="0"/>
              </a:spcBef>
              <a:spcAft>
                <a:spcPts val="0"/>
              </a:spcAft>
              <a:buSzPts val="1400"/>
              <a:buNone/>
              <a:defRPr b="1" sz="3000">
                <a:solidFill>
                  <a:srgbClr val="00338D"/>
                </a:solidFill>
                <a:latin typeface="Arial"/>
                <a:ea typeface="Arial"/>
                <a:cs typeface="Arial"/>
                <a:sym typeface="Arial"/>
              </a:defRPr>
            </a:lvl2pPr>
            <a:lvl3pPr lvl="2" algn="l">
              <a:spcBef>
                <a:spcPts val="0"/>
              </a:spcBef>
              <a:spcAft>
                <a:spcPts val="0"/>
              </a:spcAft>
              <a:buSzPts val="1400"/>
              <a:buNone/>
              <a:defRPr b="1" sz="3000">
                <a:solidFill>
                  <a:srgbClr val="00338D"/>
                </a:solidFill>
                <a:latin typeface="Arial"/>
                <a:ea typeface="Arial"/>
                <a:cs typeface="Arial"/>
                <a:sym typeface="Arial"/>
              </a:defRPr>
            </a:lvl3pPr>
            <a:lvl4pPr lvl="3" algn="l">
              <a:spcBef>
                <a:spcPts val="0"/>
              </a:spcBef>
              <a:spcAft>
                <a:spcPts val="0"/>
              </a:spcAft>
              <a:buSzPts val="1400"/>
              <a:buNone/>
              <a:defRPr b="1" sz="3000">
                <a:solidFill>
                  <a:srgbClr val="00338D"/>
                </a:solidFill>
                <a:latin typeface="Arial"/>
                <a:ea typeface="Arial"/>
                <a:cs typeface="Arial"/>
                <a:sym typeface="Arial"/>
              </a:defRPr>
            </a:lvl4pPr>
            <a:lvl5pPr lvl="4" algn="l">
              <a:spcBef>
                <a:spcPts val="0"/>
              </a:spcBef>
              <a:spcAft>
                <a:spcPts val="0"/>
              </a:spcAft>
              <a:buSzPts val="1400"/>
              <a:buNone/>
              <a:defRPr b="1" sz="3000">
                <a:solidFill>
                  <a:srgbClr val="00338D"/>
                </a:solidFill>
                <a:latin typeface="Arial"/>
                <a:ea typeface="Arial"/>
                <a:cs typeface="Arial"/>
                <a:sym typeface="Arial"/>
              </a:defRPr>
            </a:lvl5pPr>
            <a:lvl6pPr lvl="5" algn="l">
              <a:spcBef>
                <a:spcPts val="0"/>
              </a:spcBef>
              <a:spcAft>
                <a:spcPts val="0"/>
              </a:spcAft>
              <a:buSzPts val="1400"/>
              <a:buNone/>
              <a:defRPr b="1" sz="3000">
                <a:solidFill>
                  <a:srgbClr val="00338D"/>
                </a:solidFill>
                <a:latin typeface="Arial"/>
                <a:ea typeface="Arial"/>
                <a:cs typeface="Arial"/>
                <a:sym typeface="Arial"/>
              </a:defRPr>
            </a:lvl6pPr>
            <a:lvl7pPr lvl="6" algn="l">
              <a:spcBef>
                <a:spcPts val="0"/>
              </a:spcBef>
              <a:spcAft>
                <a:spcPts val="0"/>
              </a:spcAft>
              <a:buSzPts val="1400"/>
              <a:buNone/>
              <a:defRPr b="1" sz="3000">
                <a:solidFill>
                  <a:srgbClr val="00338D"/>
                </a:solidFill>
                <a:latin typeface="Arial"/>
                <a:ea typeface="Arial"/>
                <a:cs typeface="Arial"/>
                <a:sym typeface="Arial"/>
              </a:defRPr>
            </a:lvl7pPr>
            <a:lvl8pPr lvl="7" algn="l">
              <a:spcBef>
                <a:spcPts val="0"/>
              </a:spcBef>
              <a:spcAft>
                <a:spcPts val="0"/>
              </a:spcAft>
              <a:buSzPts val="1400"/>
              <a:buNone/>
              <a:defRPr b="1" sz="3000">
                <a:solidFill>
                  <a:srgbClr val="00338D"/>
                </a:solidFill>
                <a:latin typeface="Arial"/>
                <a:ea typeface="Arial"/>
                <a:cs typeface="Arial"/>
                <a:sym typeface="Arial"/>
              </a:defRPr>
            </a:lvl8pPr>
            <a:lvl9pPr lvl="8" algn="l">
              <a:spcBef>
                <a:spcPts val="0"/>
              </a:spcBef>
              <a:spcAft>
                <a:spcPts val="0"/>
              </a:spcAft>
              <a:buSzPts val="1400"/>
              <a:buNone/>
              <a:defRPr b="1" sz="3000">
                <a:solidFill>
                  <a:srgbClr val="00338D"/>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1" showMasterSp="0">
  <p:cSld name="Photo divider 1">
    <p:bg>
      <p:bgPr>
        <a:solidFill>
          <a:schemeClr val="lt1"/>
        </a:solidFill>
      </p:bgPr>
    </p:bg>
    <p:spTree>
      <p:nvGrpSpPr>
        <p:cNvPr id="53" name="Shape 53"/>
        <p:cNvGrpSpPr/>
        <p:nvPr/>
      </p:nvGrpSpPr>
      <p:grpSpPr>
        <a:xfrm>
          <a:off x="0" y="0"/>
          <a:ext cx="0" cy="0"/>
          <a:chOff x="0" y="0"/>
          <a:chExt cx="0" cy="0"/>
        </a:xfrm>
      </p:grpSpPr>
      <p:sp>
        <p:nvSpPr>
          <p:cNvPr id="54" name="Google Shape;54;p50"/>
          <p:cNvSpPr/>
          <p:nvPr/>
        </p:nvSpPr>
        <p:spPr>
          <a:xfrm>
            <a:off x="1" y="4518026"/>
            <a:ext cx="4541227" cy="2339975"/>
          </a:xfrm>
          <a:custGeom>
            <a:rect b="b" l="l" r="r" t="t"/>
            <a:pathLst>
              <a:path extrusionOk="0" h="6215" w="13073">
                <a:moveTo>
                  <a:pt x="0" y="0"/>
                </a:moveTo>
                <a:lnTo>
                  <a:pt x="0" y="6215"/>
                </a:lnTo>
                <a:lnTo>
                  <a:pt x="11230" y="6215"/>
                </a:lnTo>
                <a:lnTo>
                  <a:pt x="13073" y="0"/>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
        <p:nvSpPr>
          <p:cNvPr id="55" name="Google Shape;55;p50"/>
          <p:cNvSpPr txBox="1"/>
          <p:nvPr>
            <p:ph type="title"/>
          </p:nvPr>
        </p:nvSpPr>
        <p:spPr>
          <a:xfrm>
            <a:off x="317989" y="4941168"/>
            <a:ext cx="3655791" cy="1584176"/>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338D"/>
              </a:buClr>
              <a:buSzPts val="3000"/>
              <a:buFont typeface="Arial"/>
              <a:buNone/>
              <a:defRPr b="1" sz="3000">
                <a:solidFill>
                  <a:srgbClr val="00338D"/>
                </a:solidFill>
                <a:latin typeface="Arial"/>
                <a:ea typeface="Arial"/>
                <a:cs typeface="Arial"/>
                <a:sym typeface="Arial"/>
              </a:defRPr>
            </a:lvl1pPr>
            <a:lvl2pPr lvl="1" algn="l">
              <a:spcBef>
                <a:spcPts val="0"/>
              </a:spcBef>
              <a:spcAft>
                <a:spcPts val="0"/>
              </a:spcAft>
              <a:buSzPts val="1400"/>
              <a:buNone/>
              <a:defRPr b="1" sz="3000">
                <a:solidFill>
                  <a:srgbClr val="00338D"/>
                </a:solidFill>
                <a:latin typeface="Arial"/>
                <a:ea typeface="Arial"/>
                <a:cs typeface="Arial"/>
                <a:sym typeface="Arial"/>
              </a:defRPr>
            </a:lvl2pPr>
            <a:lvl3pPr lvl="2" algn="l">
              <a:spcBef>
                <a:spcPts val="0"/>
              </a:spcBef>
              <a:spcAft>
                <a:spcPts val="0"/>
              </a:spcAft>
              <a:buSzPts val="1400"/>
              <a:buNone/>
              <a:defRPr b="1" sz="3000">
                <a:solidFill>
                  <a:srgbClr val="00338D"/>
                </a:solidFill>
                <a:latin typeface="Arial"/>
                <a:ea typeface="Arial"/>
                <a:cs typeface="Arial"/>
                <a:sym typeface="Arial"/>
              </a:defRPr>
            </a:lvl3pPr>
            <a:lvl4pPr lvl="3" algn="l">
              <a:spcBef>
                <a:spcPts val="0"/>
              </a:spcBef>
              <a:spcAft>
                <a:spcPts val="0"/>
              </a:spcAft>
              <a:buSzPts val="1400"/>
              <a:buNone/>
              <a:defRPr b="1" sz="3000">
                <a:solidFill>
                  <a:srgbClr val="00338D"/>
                </a:solidFill>
                <a:latin typeface="Arial"/>
                <a:ea typeface="Arial"/>
                <a:cs typeface="Arial"/>
                <a:sym typeface="Arial"/>
              </a:defRPr>
            </a:lvl4pPr>
            <a:lvl5pPr lvl="4" algn="l">
              <a:spcBef>
                <a:spcPts val="0"/>
              </a:spcBef>
              <a:spcAft>
                <a:spcPts val="0"/>
              </a:spcAft>
              <a:buSzPts val="1400"/>
              <a:buNone/>
              <a:defRPr b="1" sz="3000">
                <a:solidFill>
                  <a:srgbClr val="00338D"/>
                </a:solidFill>
                <a:latin typeface="Arial"/>
                <a:ea typeface="Arial"/>
                <a:cs typeface="Arial"/>
                <a:sym typeface="Arial"/>
              </a:defRPr>
            </a:lvl5pPr>
            <a:lvl6pPr lvl="5" algn="l">
              <a:spcBef>
                <a:spcPts val="0"/>
              </a:spcBef>
              <a:spcAft>
                <a:spcPts val="0"/>
              </a:spcAft>
              <a:buSzPts val="1400"/>
              <a:buNone/>
              <a:defRPr b="1" sz="3000">
                <a:solidFill>
                  <a:srgbClr val="00338D"/>
                </a:solidFill>
                <a:latin typeface="Arial"/>
                <a:ea typeface="Arial"/>
                <a:cs typeface="Arial"/>
                <a:sym typeface="Arial"/>
              </a:defRPr>
            </a:lvl6pPr>
            <a:lvl7pPr lvl="6" algn="l">
              <a:spcBef>
                <a:spcPts val="0"/>
              </a:spcBef>
              <a:spcAft>
                <a:spcPts val="0"/>
              </a:spcAft>
              <a:buSzPts val="1400"/>
              <a:buNone/>
              <a:defRPr b="1" sz="3000">
                <a:solidFill>
                  <a:srgbClr val="00338D"/>
                </a:solidFill>
                <a:latin typeface="Arial"/>
                <a:ea typeface="Arial"/>
                <a:cs typeface="Arial"/>
                <a:sym typeface="Arial"/>
              </a:defRPr>
            </a:lvl7pPr>
            <a:lvl8pPr lvl="7" algn="l">
              <a:spcBef>
                <a:spcPts val="0"/>
              </a:spcBef>
              <a:spcAft>
                <a:spcPts val="0"/>
              </a:spcAft>
              <a:buSzPts val="1400"/>
              <a:buNone/>
              <a:defRPr b="1" sz="3000">
                <a:solidFill>
                  <a:srgbClr val="00338D"/>
                </a:solidFill>
                <a:latin typeface="Arial"/>
                <a:ea typeface="Arial"/>
                <a:cs typeface="Arial"/>
                <a:sym typeface="Arial"/>
              </a:defRPr>
            </a:lvl8pPr>
            <a:lvl9pPr lvl="8" algn="l">
              <a:spcBef>
                <a:spcPts val="0"/>
              </a:spcBef>
              <a:spcAft>
                <a:spcPts val="0"/>
              </a:spcAft>
              <a:buSzPts val="1400"/>
              <a:buNone/>
              <a:defRPr b="1" sz="3000">
                <a:solidFill>
                  <a:srgbClr val="00338D"/>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56" name="Shape 56"/>
        <p:cNvGrpSpPr/>
        <p:nvPr/>
      </p:nvGrpSpPr>
      <p:grpSpPr>
        <a:xfrm>
          <a:off x="0" y="0"/>
          <a:ext cx="0" cy="0"/>
          <a:chOff x="0" y="0"/>
          <a:chExt cx="0" cy="0"/>
        </a:xfrm>
      </p:grpSpPr>
      <p:sp>
        <p:nvSpPr>
          <p:cNvPr id="57" name="Google Shape;57;p51"/>
          <p:cNvSpPr txBox="1"/>
          <p:nvPr>
            <p:ph type="title"/>
          </p:nvPr>
        </p:nvSpPr>
        <p:spPr>
          <a:xfrm>
            <a:off x="317989" y="1412776"/>
            <a:ext cx="3522853" cy="2160240"/>
          </a:xfrm>
          <a:prstGeom prst="rect">
            <a:avLst/>
          </a:prstGeom>
          <a:noFill/>
          <a:ln>
            <a:noFill/>
          </a:ln>
        </p:spPr>
        <p:txBody>
          <a:bodyPr anchorCtr="0" anchor="t" bIns="0" lIns="0" spcFirstLastPara="1" rIns="0" wrap="square" tIns="0">
            <a:noAutofit/>
          </a:bodyPr>
          <a:lstStyle>
            <a:lvl1pPr lvl="0" algn="l">
              <a:spcBef>
                <a:spcPts val="120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b="1" sz="3000">
                <a:solidFill>
                  <a:schemeClr val="lt1"/>
                </a:solidFill>
                <a:latin typeface="Arial"/>
                <a:ea typeface="Arial"/>
                <a:cs typeface="Arial"/>
                <a:sym typeface="Arial"/>
              </a:defRPr>
            </a:lvl2pPr>
            <a:lvl3pPr lvl="2" algn="l">
              <a:spcBef>
                <a:spcPts val="0"/>
              </a:spcBef>
              <a:spcAft>
                <a:spcPts val="0"/>
              </a:spcAft>
              <a:buSzPts val="1400"/>
              <a:buNone/>
              <a:defRPr b="1" sz="3000">
                <a:solidFill>
                  <a:schemeClr val="lt1"/>
                </a:solidFill>
                <a:latin typeface="Arial"/>
                <a:ea typeface="Arial"/>
                <a:cs typeface="Arial"/>
                <a:sym typeface="Arial"/>
              </a:defRPr>
            </a:lvl3pPr>
            <a:lvl4pPr lvl="3" algn="l">
              <a:spcBef>
                <a:spcPts val="0"/>
              </a:spcBef>
              <a:spcAft>
                <a:spcPts val="0"/>
              </a:spcAft>
              <a:buSzPts val="1400"/>
              <a:buNone/>
              <a:defRPr b="1" sz="3000">
                <a:solidFill>
                  <a:schemeClr val="lt1"/>
                </a:solidFill>
                <a:latin typeface="Arial"/>
                <a:ea typeface="Arial"/>
                <a:cs typeface="Arial"/>
                <a:sym typeface="Arial"/>
              </a:defRPr>
            </a:lvl4pPr>
            <a:lvl5pPr lvl="4" algn="l">
              <a:spcBef>
                <a:spcPts val="0"/>
              </a:spcBef>
              <a:spcAft>
                <a:spcPts val="0"/>
              </a:spcAft>
              <a:buSzPts val="1400"/>
              <a:buNone/>
              <a:defRPr b="1" sz="3000">
                <a:solidFill>
                  <a:schemeClr val="lt1"/>
                </a:solidFill>
                <a:latin typeface="Arial"/>
                <a:ea typeface="Arial"/>
                <a:cs typeface="Arial"/>
                <a:sym typeface="Arial"/>
              </a:defRPr>
            </a:lvl5pPr>
            <a:lvl6pPr lvl="5" algn="l">
              <a:spcBef>
                <a:spcPts val="0"/>
              </a:spcBef>
              <a:spcAft>
                <a:spcPts val="0"/>
              </a:spcAft>
              <a:buSzPts val="1400"/>
              <a:buNone/>
              <a:defRPr b="1" sz="3000">
                <a:solidFill>
                  <a:schemeClr val="lt1"/>
                </a:solidFill>
                <a:latin typeface="Arial"/>
                <a:ea typeface="Arial"/>
                <a:cs typeface="Arial"/>
                <a:sym typeface="Arial"/>
              </a:defRPr>
            </a:lvl6pPr>
            <a:lvl7pPr lvl="6" algn="l">
              <a:spcBef>
                <a:spcPts val="0"/>
              </a:spcBef>
              <a:spcAft>
                <a:spcPts val="0"/>
              </a:spcAft>
              <a:buSzPts val="1400"/>
              <a:buNone/>
              <a:defRPr b="1" sz="3000">
                <a:solidFill>
                  <a:schemeClr val="lt1"/>
                </a:solidFill>
                <a:latin typeface="Arial"/>
                <a:ea typeface="Arial"/>
                <a:cs typeface="Arial"/>
                <a:sym typeface="Arial"/>
              </a:defRPr>
            </a:lvl7pPr>
            <a:lvl8pPr lvl="7" algn="l">
              <a:spcBef>
                <a:spcPts val="0"/>
              </a:spcBef>
              <a:spcAft>
                <a:spcPts val="0"/>
              </a:spcAft>
              <a:buSzPts val="1400"/>
              <a:buNone/>
              <a:defRPr b="1" sz="3000">
                <a:solidFill>
                  <a:schemeClr val="lt1"/>
                </a:solidFill>
                <a:latin typeface="Arial"/>
                <a:ea typeface="Arial"/>
                <a:cs typeface="Arial"/>
                <a:sym typeface="Arial"/>
              </a:defRPr>
            </a:lvl8pPr>
            <a:lvl9pPr lvl="8" algn="l">
              <a:spcBef>
                <a:spcPts val="0"/>
              </a:spcBef>
              <a:spcAft>
                <a:spcPts val="0"/>
              </a:spcAft>
              <a:buSzPts val="1400"/>
              <a:buNone/>
              <a:defRPr b="1" sz="3000">
                <a:solidFill>
                  <a:schemeClr val="lt1"/>
                </a:solidFill>
                <a:latin typeface="Arial"/>
                <a:ea typeface="Arial"/>
                <a:cs typeface="Arial"/>
                <a:sym typeface="Arial"/>
              </a:defRPr>
            </a:lvl9pPr>
          </a:lstStyle>
          <a:p/>
        </p:txBody>
      </p:sp>
      <p:sp>
        <p:nvSpPr>
          <p:cNvPr id="58" name="Google Shape;58;p51"/>
          <p:cNvSpPr txBox="1"/>
          <p:nvPr>
            <p:ph idx="1" type="body"/>
          </p:nvPr>
        </p:nvSpPr>
        <p:spPr>
          <a:xfrm>
            <a:off x="317989" y="3789363"/>
            <a:ext cx="3124200" cy="10795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b="0" sz="1200">
                <a:solidFill>
                  <a:schemeClr val="lt1"/>
                </a:solidFill>
                <a:latin typeface="Arial"/>
                <a:ea typeface="Arial"/>
                <a:cs typeface="Arial"/>
                <a:sym typeface="Arial"/>
              </a:defRPr>
            </a:lvl3pPr>
            <a:lvl4pPr indent="-304800" lvl="3" marL="1828800" algn="l">
              <a:lnSpc>
                <a:spcPct val="100000"/>
              </a:lnSpc>
              <a:spcBef>
                <a:spcPts val="600"/>
              </a:spcBef>
              <a:spcAft>
                <a:spcPts val="0"/>
              </a:spcAft>
              <a:buSzPts val="1200"/>
              <a:buChar char="–"/>
              <a:defRPr b="0" sz="1200">
                <a:solidFill>
                  <a:schemeClr val="lt1"/>
                </a:solidFill>
                <a:latin typeface="Arial"/>
                <a:ea typeface="Arial"/>
                <a:cs typeface="Arial"/>
                <a:sym typeface="Arial"/>
              </a:defRPr>
            </a:lvl4pPr>
            <a:lvl5pPr indent="-304800" lvl="4" marL="2286000" algn="l">
              <a:lnSpc>
                <a:spcPct val="100000"/>
              </a:lnSpc>
              <a:spcBef>
                <a:spcPts val="600"/>
              </a:spcBef>
              <a:spcAft>
                <a:spcPts val="0"/>
              </a:spcAft>
              <a:buSzPts val="1200"/>
              <a:buChar char="■"/>
              <a:defRPr b="0" sz="1200">
                <a:solidFill>
                  <a:schemeClr val="lt1"/>
                </a:solidFill>
                <a:latin typeface="Arial"/>
                <a:ea typeface="Arial"/>
                <a:cs typeface="Arial"/>
                <a:sym typeface="Arial"/>
              </a:defRPr>
            </a:lvl5pPr>
            <a:lvl6pPr indent="-304800" lvl="5" marL="2743200" algn="l">
              <a:lnSpc>
                <a:spcPct val="100000"/>
              </a:lnSpc>
              <a:spcBef>
                <a:spcPts val="600"/>
              </a:spcBef>
              <a:spcAft>
                <a:spcPts val="0"/>
              </a:spcAft>
              <a:buSzPts val="1200"/>
              <a:buChar char="–"/>
              <a:defRPr b="0" sz="1200">
                <a:solidFill>
                  <a:schemeClr val="lt1"/>
                </a:solidFill>
                <a:latin typeface="Arial"/>
                <a:ea typeface="Arial"/>
                <a:cs typeface="Arial"/>
                <a:sym typeface="Arial"/>
              </a:defRPr>
            </a:lvl6pPr>
            <a:lvl7pPr indent="-304800" lvl="6" marL="3200400" algn="l">
              <a:lnSpc>
                <a:spcPct val="100000"/>
              </a:lnSpc>
              <a:spcBef>
                <a:spcPts val="600"/>
              </a:spcBef>
              <a:spcAft>
                <a:spcPts val="0"/>
              </a:spcAft>
              <a:buSzPts val="1200"/>
              <a:buChar char="■"/>
              <a:defRPr b="0" sz="1200">
                <a:solidFill>
                  <a:schemeClr val="lt1"/>
                </a:solidFill>
                <a:latin typeface="Arial"/>
                <a:ea typeface="Arial"/>
                <a:cs typeface="Arial"/>
                <a:sym typeface="Arial"/>
              </a:defRPr>
            </a:lvl7pPr>
            <a:lvl8pPr indent="-304800" lvl="7" marL="3657600" algn="l">
              <a:lnSpc>
                <a:spcPct val="100000"/>
              </a:lnSpc>
              <a:spcBef>
                <a:spcPts val="600"/>
              </a:spcBef>
              <a:spcAft>
                <a:spcPts val="0"/>
              </a:spcAft>
              <a:buSzPts val="1200"/>
              <a:buChar char="–"/>
              <a:defRPr b="0" sz="1200">
                <a:solidFill>
                  <a:schemeClr val="lt1"/>
                </a:solidFill>
                <a:latin typeface="Arial"/>
                <a:ea typeface="Arial"/>
                <a:cs typeface="Arial"/>
                <a:sym typeface="Arial"/>
              </a:defRPr>
            </a:lvl8pPr>
            <a:lvl9pPr indent="-304800" lvl="8" marL="4114800" algn="l">
              <a:lnSpc>
                <a:spcPct val="100000"/>
              </a:lnSpc>
              <a:spcBef>
                <a:spcPts val="600"/>
              </a:spcBef>
              <a:spcAft>
                <a:spcPts val="0"/>
              </a:spcAft>
              <a:buSzPts val="1200"/>
              <a:buChar char="■"/>
              <a:defRPr b="0" sz="1200">
                <a:solidFill>
                  <a:schemeClr val="lt1"/>
                </a:solidFill>
                <a:latin typeface="Arial"/>
                <a:ea typeface="Arial"/>
                <a:cs typeface="Arial"/>
                <a:sym typeface="Arial"/>
              </a:defRPr>
            </a:lvl9pPr>
          </a:lstStyle>
          <a:p/>
        </p:txBody>
      </p:sp>
      <p:sp>
        <p:nvSpPr>
          <p:cNvPr id="59" name="Google Shape;59;p51"/>
          <p:cNvSpPr/>
          <p:nvPr/>
        </p:nvSpPr>
        <p:spPr>
          <a:xfrm>
            <a:off x="1" y="914400"/>
            <a:ext cx="5302497" cy="5943599"/>
          </a:xfrm>
          <a:custGeom>
            <a:rect b="b" l="l" r="r" t="t"/>
            <a:pathLst>
              <a:path extrusionOk="0" h="5505" w="5321">
                <a:moveTo>
                  <a:pt x="0" y="0"/>
                </a:moveTo>
                <a:lnTo>
                  <a:pt x="0" y="5505"/>
                </a:lnTo>
                <a:lnTo>
                  <a:pt x="3691" y="5505"/>
                </a:lnTo>
                <a:lnTo>
                  <a:pt x="5321" y="0"/>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descr="download.png" id="60" name="Google Shape;60;p51"/>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spTree>
      <p:nvGrpSpPr>
        <p:cNvPr id="61" name="Shape 61"/>
        <p:cNvGrpSpPr/>
        <p:nvPr/>
      </p:nvGrpSpPr>
      <p:grpSpPr>
        <a:xfrm>
          <a:off x="0" y="0"/>
          <a:ext cx="0" cy="0"/>
          <a:chOff x="0" y="0"/>
          <a:chExt cx="0" cy="0"/>
        </a:xfrm>
      </p:grpSpPr>
      <p:sp>
        <p:nvSpPr>
          <p:cNvPr id="62" name="Google Shape;62;p52"/>
          <p:cNvSpPr/>
          <p:nvPr/>
        </p:nvSpPr>
        <p:spPr>
          <a:xfrm>
            <a:off x="0" y="0"/>
            <a:ext cx="4816720" cy="5399088"/>
          </a:xfrm>
          <a:custGeom>
            <a:rect b="b" l="l" r="r" t="t"/>
            <a:pathLst>
              <a:path extrusionOk="0" h="5505" w="5321">
                <a:moveTo>
                  <a:pt x="0" y="0"/>
                </a:moveTo>
                <a:lnTo>
                  <a:pt x="0" y="5505"/>
                </a:lnTo>
                <a:lnTo>
                  <a:pt x="3691" y="5505"/>
                </a:lnTo>
                <a:lnTo>
                  <a:pt x="5321"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 name="Google Shape;63;p52"/>
          <p:cNvSpPr txBox="1"/>
          <p:nvPr>
            <p:ph type="title"/>
          </p:nvPr>
        </p:nvSpPr>
        <p:spPr>
          <a:xfrm>
            <a:off x="317989" y="1412776"/>
            <a:ext cx="3522853" cy="2160240"/>
          </a:xfrm>
          <a:prstGeom prst="rect">
            <a:avLst/>
          </a:prstGeom>
          <a:noFill/>
          <a:ln>
            <a:noFill/>
          </a:ln>
        </p:spPr>
        <p:txBody>
          <a:bodyPr anchorCtr="0" anchor="t" bIns="0" lIns="0" spcFirstLastPara="1" rIns="0" wrap="square" tIns="0">
            <a:noAutofit/>
          </a:bodyPr>
          <a:lstStyle>
            <a:lvl1pPr lvl="0" algn="l">
              <a:spcBef>
                <a:spcPts val="120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b="1" sz="3000">
                <a:solidFill>
                  <a:schemeClr val="lt1"/>
                </a:solidFill>
                <a:latin typeface="Arial"/>
                <a:ea typeface="Arial"/>
                <a:cs typeface="Arial"/>
                <a:sym typeface="Arial"/>
              </a:defRPr>
            </a:lvl2pPr>
            <a:lvl3pPr lvl="2" algn="l">
              <a:spcBef>
                <a:spcPts val="0"/>
              </a:spcBef>
              <a:spcAft>
                <a:spcPts val="0"/>
              </a:spcAft>
              <a:buSzPts val="1400"/>
              <a:buNone/>
              <a:defRPr b="1" sz="3000">
                <a:solidFill>
                  <a:schemeClr val="lt1"/>
                </a:solidFill>
                <a:latin typeface="Arial"/>
                <a:ea typeface="Arial"/>
                <a:cs typeface="Arial"/>
                <a:sym typeface="Arial"/>
              </a:defRPr>
            </a:lvl3pPr>
            <a:lvl4pPr lvl="3" algn="l">
              <a:spcBef>
                <a:spcPts val="0"/>
              </a:spcBef>
              <a:spcAft>
                <a:spcPts val="0"/>
              </a:spcAft>
              <a:buSzPts val="1400"/>
              <a:buNone/>
              <a:defRPr b="1" sz="3000">
                <a:solidFill>
                  <a:schemeClr val="lt1"/>
                </a:solidFill>
                <a:latin typeface="Arial"/>
                <a:ea typeface="Arial"/>
                <a:cs typeface="Arial"/>
                <a:sym typeface="Arial"/>
              </a:defRPr>
            </a:lvl4pPr>
            <a:lvl5pPr lvl="4" algn="l">
              <a:spcBef>
                <a:spcPts val="0"/>
              </a:spcBef>
              <a:spcAft>
                <a:spcPts val="0"/>
              </a:spcAft>
              <a:buSzPts val="1400"/>
              <a:buNone/>
              <a:defRPr b="1" sz="3000">
                <a:solidFill>
                  <a:schemeClr val="lt1"/>
                </a:solidFill>
                <a:latin typeface="Arial"/>
                <a:ea typeface="Arial"/>
                <a:cs typeface="Arial"/>
                <a:sym typeface="Arial"/>
              </a:defRPr>
            </a:lvl5pPr>
            <a:lvl6pPr lvl="5" algn="l">
              <a:spcBef>
                <a:spcPts val="0"/>
              </a:spcBef>
              <a:spcAft>
                <a:spcPts val="0"/>
              </a:spcAft>
              <a:buSzPts val="1400"/>
              <a:buNone/>
              <a:defRPr b="1" sz="3000">
                <a:solidFill>
                  <a:schemeClr val="lt1"/>
                </a:solidFill>
                <a:latin typeface="Arial"/>
                <a:ea typeface="Arial"/>
                <a:cs typeface="Arial"/>
                <a:sym typeface="Arial"/>
              </a:defRPr>
            </a:lvl6pPr>
            <a:lvl7pPr lvl="6" algn="l">
              <a:spcBef>
                <a:spcPts val="0"/>
              </a:spcBef>
              <a:spcAft>
                <a:spcPts val="0"/>
              </a:spcAft>
              <a:buSzPts val="1400"/>
              <a:buNone/>
              <a:defRPr b="1" sz="3000">
                <a:solidFill>
                  <a:schemeClr val="lt1"/>
                </a:solidFill>
                <a:latin typeface="Arial"/>
                <a:ea typeface="Arial"/>
                <a:cs typeface="Arial"/>
                <a:sym typeface="Arial"/>
              </a:defRPr>
            </a:lvl7pPr>
            <a:lvl8pPr lvl="7" algn="l">
              <a:spcBef>
                <a:spcPts val="0"/>
              </a:spcBef>
              <a:spcAft>
                <a:spcPts val="0"/>
              </a:spcAft>
              <a:buSzPts val="1400"/>
              <a:buNone/>
              <a:defRPr b="1" sz="3000">
                <a:solidFill>
                  <a:schemeClr val="lt1"/>
                </a:solidFill>
                <a:latin typeface="Arial"/>
                <a:ea typeface="Arial"/>
                <a:cs typeface="Arial"/>
                <a:sym typeface="Arial"/>
              </a:defRPr>
            </a:lvl8pPr>
            <a:lvl9pPr lvl="8" algn="l">
              <a:spcBef>
                <a:spcPts val="0"/>
              </a:spcBef>
              <a:spcAft>
                <a:spcPts val="0"/>
              </a:spcAft>
              <a:buSzPts val="1400"/>
              <a:buNone/>
              <a:defRPr sz="3000">
                <a:solidFill>
                  <a:schemeClr val="lt1"/>
                </a:solidFill>
              </a:defRPr>
            </a:lvl9pPr>
          </a:lstStyle>
          <a:p/>
        </p:txBody>
      </p:sp>
      <p:sp>
        <p:nvSpPr>
          <p:cNvPr id="64" name="Google Shape;64;p52"/>
          <p:cNvSpPr txBox="1"/>
          <p:nvPr>
            <p:ph idx="1" type="body"/>
          </p:nvPr>
        </p:nvSpPr>
        <p:spPr>
          <a:xfrm>
            <a:off x="317989" y="3789363"/>
            <a:ext cx="3124200" cy="107950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b="0" sz="1200">
                <a:solidFill>
                  <a:schemeClr val="lt1"/>
                </a:solidFill>
                <a:latin typeface="Arial"/>
                <a:ea typeface="Arial"/>
                <a:cs typeface="Arial"/>
                <a:sym typeface="Arial"/>
              </a:defRPr>
            </a:lvl3pPr>
            <a:lvl4pPr indent="-304800" lvl="3" marL="1828800" algn="l">
              <a:lnSpc>
                <a:spcPct val="100000"/>
              </a:lnSpc>
              <a:spcBef>
                <a:spcPts val="600"/>
              </a:spcBef>
              <a:spcAft>
                <a:spcPts val="0"/>
              </a:spcAft>
              <a:buSzPts val="1200"/>
              <a:buChar char="–"/>
              <a:defRPr b="0" sz="1200">
                <a:solidFill>
                  <a:schemeClr val="lt1"/>
                </a:solidFill>
                <a:latin typeface="Arial"/>
                <a:ea typeface="Arial"/>
                <a:cs typeface="Arial"/>
                <a:sym typeface="Arial"/>
              </a:defRPr>
            </a:lvl4pPr>
            <a:lvl5pPr indent="-304800" lvl="4" marL="2286000" algn="l">
              <a:lnSpc>
                <a:spcPct val="100000"/>
              </a:lnSpc>
              <a:spcBef>
                <a:spcPts val="600"/>
              </a:spcBef>
              <a:spcAft>
                <a:spcPts val="0"/>
              </a:spcAft>
              <a:buSzPts val="1200"/>
              <a:buChar char="■"/>
              <a:defRPr b="0" sz="1200">
                <a:solidFill>
                  <a:schemeClr val="lt1"/>
                </a:solidFill>
                <a:latin typeface="Arial"/>
                <a:ea typeface="Arial"/>
                <a:cs typeface="Arial"/>
                <a:sym typeface="Arial"/>
              </a:defRPr>
            </a:lvl5pPr>
            <a:lvl6pPr indent="-304800" lvl="5" marL="2743200" algn="l">
              <a:lnSpc>
                <a:spcPct val="100000"/>
              </a:lnSpc>
              <a:spcBef>
                <a:spcPts val="600"/>
              </a:spcBef>
              <a:spcAft>
                <a:spcPts val="0"/>
              </a:spcAft>
              <a:buSzPts val="1200"/>
              <a:buChar char="–"/>
              <a:defRPr b="0" sz="1200">
                <a:solidFill>
                  <a:schemeClr val="lt1"/>
                </a:solidFill>
                <a:latin typeface="Arial"/>
                <a:ea typeface="Arial"/>
                <a:cs typeface="Arial"/>
                <a:sym typeface="Arial"/>
              </a:defRPr>
            </a:lvl6pPr>
            <a:lvl7pPr indent="-304800" lvl="6" marL="3200400" algn="l">
              <a:lnSpc>
                <a:spcPct val="100000"/>
              </a:lnSpc>
              <a:spcBef>
                <a:spcPts val="600"/>
              </a:spcBef>
              <a:spcAft>
                <a:spcPts val="0"/>
              </a:spcAft>
              <a:buSzPts val="1200"/>
              <a:buChar char="■"/>
              <a:defRPr b="0" sz="1200">
                <a:solidFill>
                  <a:schemeClr val="lt1"/>
                </a:solidFill>
                <a:latin typeface="Arial"/>
                <a:ea typeface="Arial"/>
                <a:cs typeface="Arial"/>
                <a:sym typeface="Arial"/>
              </a:defRPr>
            </a:lvl7pPr>
            <a:lvl8pPr indent="-304800" lvl="7" marL="3657600" algn="l">
              <a:lnSpc>
                <a:spcPct val="100000"/>
              </a:lnSpc>
              <a:spcBef>
                <a:spcPts val="600"/>
              </a:spcBef>
              <a:spcAft>
                <a:spcPts val="0"/>
              </a:spcAft>
              <a:buSzPts val="1200"/>
              <a:buChar char="–"/>
              <a:defRPr b="0" sz="1200">
                <a:solidFill>
                  <a:schemeClr val="lt1"/>
                </a:solidFill>
                <a:latin typeface="Arial"/>
                <a:ea typeface="Arial"/>
                <a:cs typeface="Arial"/>
                <a:sym typeface="Arial"/>
              </a:defRPr>
            </a:lvl8pPr>
            <a:lvl9pPr indent="-304800" lvl="8" marL="4114800" algn="l">
              <a:lnSpc>
                <a:spcPct val="100000"/>
              </a:lnSpc>
              <a:spcBef>
                <a:spcPts val="600"/>
              </a:spcBef>
              <a:spcAft>
                <a:spcPts val="0"/>
              </a:spcAft>
              <a:buSzPts val="1200"/>
              <a:buChar char="■"/>
              <a:defRPr b="0" sz="1200">
                <a:solidFill>
                  <a:schemeClr val="lt1"/>
                </a:solidFill>
                <a:latin typeface="Arial"/>
                <a:ea typeface="Arial"/>
                <a:cs typeface="Arial"/>
                <a:sym typeface="Arial"/>
              </a:defRPr>
            </a:lvl9pPr>
          </a:lstStyle>
          <a:p/>
        </p:txBody>
      </p:sp>
      <p:pic>
        <p:nvPicPr>
          <p:cNvPr descr="download.png" id="65" name="Google Shape;65;p52"/>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66" name="Shape 66"/>
        <p:cNvGrpSpPr/>
        <p:nvPr/>
      </p:nvGrpSpPr>
      <p:grpSpPr>
        <a:xfrm>
          <a:off x="0" y="0"/>
          <a:ext cx="0" cy="0"/>
          <a:chOff x="0" y="0"/>
          <a:chExt cx="0" cy="0"/>
        </a:xfrm>
      </p:grpSpPr>
      <p:pic>
        <p:nvPicPr>
          <p:cNvPr descr="download.png" id="67" name="Google Shape;67;p53"/>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
        <p:nvSpPr>
          <p:cNvPr id="68" name="Google Shape;68;p53"/>
          <p:cNvSpPr/>
          <p:nvPr/>
        </p:nvSpPr>
        <p:spPr>
          <a:xfrm>
            <a:off x="1125415" y="2667000"/>
            <a:ext cx="6682154" cy="990600"/>
          </a:xfrm>
          <a:prstGeom prst="rect">
            <a:avLst/>
          </a:pr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FFFFFF"/>
                </a:solidFill>
                <a:latin typeface="Arial"/>
                <a:ea typeface="Arial"/>
                <a:cs typeface="Arial"/>
                <a:sym typeface="Arial"/>
              </a:rPr>
              <a:t>Project Brief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howMasterSp="0">
  <p:cSld name="Title Slide 4">
    <p:spTree>
      <p:nvGrpSpPr>
        <p:cNvPr id="69" name="Shape 69"/>
        <p:cNvGrpSpPr/>
        <p:nvPr/>
      </p:nvGrpSpPr>
      <p:grpSpPr>
        <a:xfrm>
          <a:off x="0" y="0"/>
          <a:ext cx="0" cy="0"/>
          <a:chOff x="0" y="0"/>
          <a:chExt cx="0" cy="0"/>
        </a:xfrm>
      </p:grpSpPr>
      <p:grpSp>
        <p:nvGrpSpPr>
          <p:cNvPr id="70" name="Google Shape;70;p54"/>
          <p:cNvGrpSpPr/>
          <p:nvPr/>
        </p:nvGrpSpPr>
        <p:grpSpPr>
          <a:xfrm>
            <a:off x="-10257" y="-1"/>
            <a:ext cx="9154257" cy="6858001"/>
            <a:chOff x="-11112" y="-1"/>
            <a:chExt cx="9917112" cy="6858001"/>
          </a:xfrm>
        </p:grpSpPr>
        <p:sp>
          <p:nvSpPr>
            <p:cNvPr id="71" name="Google Shape;71;p54"/>
            <p:cNvSpPr/>
            <p:nvPr/>
          </p:nvSpPr>
          <p:spPr>
            <a:xfrm>
              <a:off x="-11112" y="-1"/>
              <a:ext cx="5397500" cy="3236913"/>
            </a:xfrm>
            <a:custGeom>
              <a:rect b="b" l="l" r="r" t="t"/>
              <a:pathLst>
                <a:path extrusionOk="0" h="2039" w="3400">
                  <a:moveTo>
                    <a:pt x="0" y="0"/>
                  </a:moveTo>
                  <a:lnTo>
                    <a:pt x="0" y="2039"/>
                  </a:lnTo>
                  <a:lnTo>
                    <a:pt x="2796" y="2039"/>
                  </a:lnTo>
                  <a:lnTo>
                    <a:pt x="3400"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2" name="Google Shape;72;p54"/>
            <p:cNvSpPr/>
            <p:nvPr/>
          </p:nvSpPr>
          <p:spPr>
            <a:xfrm>
              <a:off x="2349500" y="1819274"/>
              <a:ext cx="7556500" cy="5038726"/>
            </a:xfrm>
            <a:custGeom>
              <a:rect b="b" l="l" r="r" t="t"/>
              <a:pathLst>
                <a:path extrusionOk="0" h="3174" w="4760">
                  <a:moveTo>
                    <a:pt x="940" y="0"/>
                  </a:moveTo>
                  <a:lnTo>
                    <a:pt x="0" y="3174"/>
                  </a:lnTo>
                  <a:lnTo>
                    <a:pt x="4760" y="3174"/>
                  </a:lnTo>
                  <a:lnTo>
                    <a:pt x="4760" y="0"/>
                  </a:lnTo>
                  <a:lnTo>
                    <a:pt x="94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 name="Google Shape;73;p54"/>
            <p:cNvSpPr/>
            <p:nvPr/>
          </p:nvSpPr>
          <p:spPr>
            <a:xfrm>
              <a:off x="3421063" y="1819274"/>
              <a:ext cx="1425575" cy="1417638"/>
            </a:xfrm>
            <a:custGeom>
              <a:rect b="b" l="l" r="r" t="t"/>
              <a:pathLst>
                <a:path extrusionOk="0" h="893" w="898">
                  <a:moveTo>
                    <a:pt x="898" y="0"/>
                  </a:moveTo>
                  <a:lnTo>
                    <a:pt x="265" y="0"/>
                  </a:lnTo>
                  <a:lnTo>
                    <a:pt x="0" y="893"/>
                  </a:lnTo>
                  <a:lnTo>
                    <a:pt x="633" y="893"/>
                  </a:lnTo>
                  <a:lnTo>
                    <a:pt x="898" y="0"/>
                  </a:lnTo>
                  <a:close/>
                </a:path>
              </a:pathLst>
            </a:custGeom>
            <a:solidFill>
              <a:srgbClr val="0025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74" name="Google Shape;74;p54"/>
          <p:cNvSpPr txBox="1"/>
          <p:nvPr>
            <p:ph type="title"/>
          </p:nvPr>
        </p:nvSpPr>
        <p:spPr>
          <a:xfrm>
            <a:off x="4638469" y="2492896"/>
            <a:ext cx="4187542" cy="2232248"/>
          </a:xfrm>
          <a:prstGeom prst="rect">
            <a:avLst/>
          </a:prstGeom>
          <a:noFill/>
          <a:ln>
            <a:noFill/>
          </a:ln>
        </p:spPr>
        <p:txBody>
          <a:bodyPr anchorCtr="0" anchor="t" bIns="0" lIns="0" spcFirstLastPara="1" rIns="0" wrap="square" tIns="0">
            <a:noAutofit/>
          </a:bodyPr>
          <a:lstStyle>
            <a:lvl1pPr lvl="0" algn="r">
              <a:spcBef>
                <a:spcPts val="120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4"/>
          <p:cNvSpPr txBox="1"/>
          <p:nvPr>
            <p:ph idx="1" type="body"/>
          </p:nvPr>
        </p:nvSpPr>
        <p:spPr>
          <a:xfrm>
            <a:off x="4638469" y="5013176"/>
            <a:ext cx="4187542" cy="1512168"/>
          </a:xfrm>
          <a:prstGeom prst="rect">
            <a:avLst/>
          </a:prstGeom>
          <a:noFill/>
          <a:ln>
            <a:noFill/>
          </a:ln>
        </p:spPr>
        <p:txBody>
          <a:bodyPr anchorCtr="0" anchor="t" bIns="0" lIns="0" spcFirstLastPara="1" rIns="0" wrap="square" tIns="0">
            <a:noAutofit/>
          </a:bodyPr>
          <a:lstStyle>
            <a:lvl1pPr indent="-228600" lvl="0" marL="457200" algn="r">
              <a:lnSpc>
                <a:spcPct val="11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pic>
        <p:nvPicPr>
          <p:cNvPr descr="download.png" id="76" name="Google Shape;76;p54"/>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ter 1" showMasterSp="0">
  <p:cSld name="Letter 1">
    <p:spTree>
      <p:nvGrpSpPr>
        <p:cNvPr id="77" name="Shape 77"/>
        <p:cNvGrpSpPr/>
        <p:nvPr/>
      </p:nvGrpSpPr>
      <p:grpSpPr>
        <a:xfrm>
          <a:off x="0" y="0"/>
          <a:ext cx="0" cy="0"/>
          <a:chOff x="0" y="0"/>
          <a:chExt cx="0" cy="0"/>
        </a:xfrm>
      </p:grpSpPr>
      <p:sp>
        <p:nvSpPr>
          <p:cNvPr id="78" name="Google Shape;78;p55"/>
          <p:cNvSpPr txBox="1"/>
          <p:nvPr>
            <p:ph idx="1" type="body"/>
          </p:nvPr>
        </p:nvSpPr>
        <p:spPr>
          <a:xfrm>
            <a:off x="2445727" y="6421438"/>
            <a:ext cx="2060331" cy="17591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400"/>
              <a:buNone/>
              <a:defRPr b="0" sz="400">
                <a:solidFill>
                  <a:schemeClr val="dk1"/>
                </a:solidFill>
                <a:latin typeface="Arial"/>
                <a:ea typeface="Arial"/>
                <a:cs typeface="Arial"/>
                <a:sym typeface="Arial"/>
              </a:defRPr>
            </a:lvl1pPr>
            <a:lvl2pPr indent="-228600" lvl="1" marL="914400" algn="l">
              <a:lnSpc>
                <a:spcPct val="100000"/>
              </a:lnSpc>
              <a:spcBef>
                <a:spcPts val="0"/>
              </a:spcBef>
              <a:spcAft>
                <a:spcPts val="0"/>
              </a:spcAft>
              <a:buClr>
                <a:schemeClr val="dk1"/>
              </a:buClr>
              <a:buSzPts val="700"/>
              <a:buNone/>
              <a:defRPr sz="700">
                <a:solidFill>
                  <a:schemeClr val="dk1"/>
                </a:solidFill>
                <a:latin typeface="Arial"/>
                <a:ea typeface="Arial"/>
                <a:cs typeface="Arial"/>
                <a:sym typeface="Arial"/>
              </a:defRPr>
            </a:lvl2pPr>
            <a:lvl3pPr indent="-273050" lvl="2" marL="13716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3pPr>
            <a:lvl4pPr indent="-273050" lvl="3" marL="18288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4pPr>
            <a:lvl5pPr indent="-273050" lvl="4" marL="22860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5pPr>
            <a:lvl6pPr indent="-273050" lvl="5" marL="27432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6pPr>
            <a:lvl7pPr indent="-273050" lvl="6" marL="32004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7pPr>
            <a:lvl8pPr indent="-273050" lvl="7" marL="36576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8pPr>
            <a:lvl9pPr indent="-273050" lvl="8" marL="41148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9pPr>
          </a:lstStyle>
          <a:p/>
        </p:txBody>
      </p:sp>
      <p:sp>
        <p:nvSpPr>
          <p:cNvPr id="79" name="Google Shape;79;p55"/>
          <p:cNvSpPr txBox="1"/>
          <p:nvPr>
            <p:ph idx="2" type="body"/>
          </p:nvPr>
        </p:nvSpPr>
        <p:spPr>
          <a:xfrm>
            <a:off x="238857" y="6421438"/>
            <a:ext cx="2074321" cy="17591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400"/>
              <a:buNone/>
              <a:defRPr b="0" sz="400">
                <a:solidFill>
                  <a:schemeClr val="dk1"/>
                </a:solidFill>
                <a:latin typeface="Arial"/>
                <a:ea typeface="Arial"/>
                <a:cs typeface="Arial"/>
                <a:sym typeface="Arial"/>
              </a:defRPr>
            </a:lvl1pPr>
            <a:lvl2pPr indent="-228600" lvl="1" marL="914400" algn="l">
              <a:lnSpc>
                <a:spcPct val="100000"/>
              </a:lnSpc>
              <a:spcBef>
                <a:spcPts val="0"/>
              </a:spcBef>
              <a:spcAft>
                <a:spcPts val="0"/>
              </a:spcAft>
              <a:buClr>
                <a:schemeClr val="dk1"/>
              </a:buClr>
              <a:buSzPts val="700"/>
              <a:buNone/>
              <a:defRPr sz="700">
                <a:solidFill>
                  <a:schemeClr val="dk1"/>
                </a:solidFill>
                <a:latin typeface="Arial"/>
                <a:ea typeface="Arial"/>
                <a:cs typeface="Arial"/>
                <a:sym typeface="Arial"/>
              </a:defRPr>
            </a:lvl2pPr>
            <a:lvl3pPr indent="-273050" lvl="2" marL="13716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3pPr>
            <a:lvl4pPr indent="-273050" lvl="3" marL="18288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4pPr>
            <a:lvl5pPr indent="-273050" lvl="4" marL="22860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5pPr>
            <a:lvl6pPr indent="-273050" lvl="5" marL="27432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6pPr>
            <a:lvl7pPr indent="-273050" lvl="6" marL="32004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7pPr>
            <a:lvl8pPr indent="-273050" lvl="7" marL="36576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8pPr>
            <a:lvl9pPr indent="-273050" lvl="8" marL="4114800" algn="l">
              <a:lnSpc>
                <a:spcPct val="100000"/>
              </a:lnSpc>
              <a:spcBef>
                <a:spcPts val="0"/>
              </a:spcBef>
              <a:spcAft>
                <a:spcPts val="0"/>
              </a:spcAft>
              <a:buClr>
                <a:schemeClr val="dk1"/>
              </a:buClr>
              <a:buSzPts val="700"/>
              <a:buChar char="■"/>
              <a:defRPr sz="700">
                <a:solidFill>
                  <a:schemeClr val="dk1"/>
                </a:solidFill>
                <a:latin typeface="Arial"/>
                <a:ea typeface="Arial"/>
                <a:cs typeface="Arial"/>
                <a:sym typeface="Arial"/>
              </a:defRPr>
            </a:lvl9pPr>
          </a:lstStyle>
          <a:p/>
        </p:txBody>
      </p:sp>
      <p:sp>
        <p:nvSpPr>
          <p:cNvPr id="80" name="Google Shape;80;p55"/>
          <p:cNvSpPr txBox="1"/>
          <p:nvPr>
            <p:ph idx="3" type="body"/>
          </p:nvPr>
        </p:nvSpPr>
        <p:spPr>
          <a:xfrm>
            <a:off x="252047" y="1269454"/>
            <a:ext cx="4254011" cy="489639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1pPr>
            <a:lvl2pPr indent="-228600" lvl="1" marL="9144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2pPr>
            <a:lvl3pPr indent="-292100" lvl="2" marL="1371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3pPr>
            <a:lvl4pPr indent="-292100" lvl="3" marL="1828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4pPr>
            <a:lvl5pPr indent="-292100" lvl="4" marL="22860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5pPr>
            <a:lvl6pPr indent="-292100" lvl="5" marL="27432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6pPr>
            <a:lvl7pPr indent="-292100" lvl="6" marL="32004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7pPr>
            <a:lvl8pPr indent="-292100" lvl="7" marL="3657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8pPr>
            <a:lvl9pPr indent="-292100" lvl="8" marL="4114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9pPr>
          </a:lstStyle>
          <a:p/>
        </p:txBody>
      </p:sp>
      <p:sp>
        <p:nvSpPr>
          <p:cNvPr id="81" name="Google Shape;81;p55"/>
          <p:cNvSpPr txBox="1"/>
          <p:nvPr>
            <p:ph idx="4" type="body"/>
          </p:nvPr>
        </p:nvSpPr>
        <p:spPr>
          <a:xfrm>
            <a:off x="4634279" y="1269454"/>
            <a:ext cx="4250348" cy="4896396"/>
          </a:xfrm>
          <a:prstGeom prst="rect">
            <a:avLst/>
          </a:prstGeom>
          <a:noFill/>
          <a:ln cap="flat" cmpd="sng" w="9525">
            <a:solidFill>
              <a:srgbClr val="747678"/>
            </a:solidFill>
            <a:prstDash val="solid"/>
            <a:round/>
            <a:headEnd len="sm" w="sm" type="none"/>
            <a:tailEnd len="sm" w="sm" type="none"/>
          </a:ln>
        </p:spPr>
        <p:txBody>
          <a:bodyPr anchorCtr="0" anchor="t" bIns="72000" lIns="72000" spcFirstLastPara="1" rIns="72000" wrap="square" tIns="72000">
            <a:noAutofit/>
          </a:bodyPr>
          <a:lstStyle>
            <a:lvl1pPr indent="-228600" lvl="0" marL="457200" algn="l">
              <a:lnSpc>
                <a:spcPct val="100000"/>
              </a:lnSpc>
              <a:spcBef>
                <a:spcPts val="336"/>
              </a:spcBef>
              <a:spcAft>
                <a:spcPts val="0"/>
              </a:spcAft>
              <a:buClr>
                <a:schemeClr val="accent4"/>
              </a:buClr>
              <a:buSzPts val="700"/>
              <a:buNone/>
              <a:defRPr sz="700">
                <a:solidFill>
                  <a:schemeClr val="accent4"/>
                </a:solidFill>
                <a:latin typeface="Arial"/>
                <a:ea typeface="Arial"/>
                <a:cs typeface="Arial"/>
                <a:sym typeface="Arial"/>
              </a:defRPr>
            </a:lvl1pPr>
            <a:lvl2pPr indent="-228600" lvl="1" marL="914400" algn="l">
              <a:lnSpc>
                <a:spcPct val="100000"/>
              </a:lnSpc>
              <a:spcBef>
                <a:spcPts val="336"/>
              </a:spcBef>
              <a:spcAft>
                <a:spcPts val="0"/>
              </a:spcAft>
              <a:buClr>
                <a:schemeClr val="accent4"/>
              </a:buClr>
              <a:buSzPts val="700"/>
              <a:buNone/>
              <a:defRPr sz="700">
                <a:solidFill>
                  <a:schemeClr val="accent4"/>
                </a:solidFill>
                <a:latin typeface="Arial"/>
                <a:ea typeface="Arial"/>
                <a:cs typeface="Arial"/>
                <a:sym typeface="Arial"/>
              </a:defRPr>
            </a:lvl2pPr>
            <a:lvl3pPr indent="-273050" lvl="2" marL="13716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3pPr>
            <a:lvl4pPr indent="-273050" lvl="3" marL="18288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4pPr>
            <a:lvl5pPr indent="-273050" lvl="4" marL="22860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5pPr>
            <a:lvl6pPr indent="-273050" lvl="5" marL="27432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6pPr>
            <a:lvl7pPr indent="-273050" lvl="6" marL="32004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7pPr>
            <a:lvl8pPr indent="-273050" lvl="7" marL="36576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8pPr>
            <a:lvl9pPr indent="-273050" lvl="8" marL="4114800" algn="l">
              <a:lnSpc>
                <a:spcPct val="100000"/>
              </a:lnSpc>
              <a:spcBef>
                <a:spcPts val="336"/>
              </a:spcBef>
              <a:spcAft>
                <a:spcPts val="0"/>
              </a:spcAft>
              <a:buClr>
                <a:schemeClr val="accent4"/>
              </a:buClr>
              <a:buSzPts val="700"/>
              <a:buChar char="■"/>
              <a:defRPr sz="700">
                <a:solidFill>
                  <a:schemeClr val="accent4"/>
                </a:solidFill>
                <a:latin typeface="Arial"/>
                <a:ea typeface="Arial"/>
                <a:cs typeface="Arial"/>
                <a:sym typeface="Arial"/>
              </a:defRPr>
            </a:lvl9pPr>
          </a:lstStyle>
          <a:p/>
        </p:txBody>
      </p:sp>
      <p:pic>
        <p:nvPicPr>
          <p:cNvPr descr="download.png" id="82" name="Google Shape;82;p55"/>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ter 2" showMasterSp="0">
  <p:cSld name="Letter 2">
    <p:spTree>
      <p:nvGrpSpPr>
        <p:cNvPr id="83" name="Shape 83"/>
        <p:cNvGrpSpPr/>
        <p:nvPr/>
      </p:nvGrpSpPr>
      <p:grpSpPr>
        <a:xfrm>
          <a:off x="0" y="0"/>
          <a:ext cx="0" cy="0"/>
          <a:chOff x="0" y="0"/>
          <a:chExt cx="0" cy="0"/>
        </a:xfrm>
      </p:grpSpPr>
      <p:sp>
        <p:nvSpPr>
          <p:cNvPr id="84" name="Google Shape;84;p56"/>
          <p:cNvSpPr txBox="1"/>
          <p:nvPr>
            <p:ph idx="1" type="body"/>
          </p:nvPr>
        </p:nvSpPr>
        <p:spPr>
          <a:xfrm>
            <a:off x="252047" y="1269454"/>
            <a:ext cx="4250348" cy="4895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1pPr>
            <a:lvl2pPr indent="-228600" lvl="1" marL="9144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2pPr>
            <a:lvl3pPr indent="-292100" lvl="2" marL="1371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3pPr>
            <a:lvl4pPr indent="-292100" lvl="3" marL="1828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4pPr>
            <a:lvl5pPr indent="-292100" lvl="4" marL="22860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5pPr>
            <a:lvl6pPr indent="-292100" lvl="5" marL="27432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6pPr>
            <a:lvl7pPr indent="-292100" lvl="6" marL="32004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7pPr>
            <a:lvl8pPr indent="-292100" lvl="7" marL="3657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8pPr>
            <a:lvl9pPr indent="-292100" lvl="8" marL="4114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9pPr>
          </a:lstStyle>
          <a:p/>
        </p:txBody>
      </p:sp>
      <p:sp>
        <p:nvSpPr>
          <p:cNvPr id="85" name="Google Shape;85;p56"/>
          <p:cNvSpPr txBox="1"/>
          <p:nvPr>
            <p:ph idx="2" type="body"/>
          </p:nvPr>
        </p:nvSpPr>
        <p:spPr>
          <a:xfrm>
            <a:off x="4635744" y="1269454"/>
            <a:ext cx="4250348" cy="4895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1pPr>
            <a:lvl2pPr indent="-228600" lvl="1" marL="9144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2pPr>
            <a:lvl3pPr indent="-292100" lvl="2" marL="1371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3pPr>
            <a:lvl4pPr indent="-292100" lvl="3" marL="1828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4pPr>
            <a:lvl5pPr indent="-292100" lvl="4" marL="22860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5pPr>
            <a:lvl6pPr indent="-292100" lvl="5" marL="27432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6pPr>
            <a:lvl7pPr indent="-292100" lvl="6" marL="32004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7pPr>
            <a:lvl8pPr indent="-292100" lvl="7" marL="3657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8pPr>
            <a:lvl9pPr indent="-292100" lvl="8" marL="4114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9pPr>
          </a:lstStyle>
          <a:p/>
        </p:txBody>
      </p:sp>
      <p:sp>
        <p:nvSpPr>
          <p:cNvPr id="86" name="Google Shape;86;p56"/>
          <p:cNvSpPr txBox="1"/>
          <p:nvPr>
            <p:ph idx="3" type="body"/>
          </p:nvPr>
        </p:nvSpPr>
        <p:spPr>
          <a:xfrm>
            <a:off x="4638469" y="188640"/>
            <a:ext cx="4254010" cy="576262"/>
          </a:xfrm>
          <a:prstGeom prst="rect">
            <a:avLst/>
          </a:prstGeom>
          <a:noFill/>
          <a:ln>
            <a:noFill/>
          </a:ln>
        </p:spPr>
        <p:txBody>
          <a:bodyPr anchorCtr="0" anchor="t" bIns="0" lIns="0" spcFirstLastPara="1" rIns="0" wrap="square" tIns="0">
            <a:noAutofit/>
          </a:bodyPr>
          <a:lstStyle>
            <a:lvl1pPr indent="-228600" lvl="0" marL="457200" algn="r">
              <a:lnSpc>
                <a:spcPct val="100000"/>
              </a:lnSpc>
              <a:spcBef>
                <a:spcPts val="600"/>
              </a:spcBef>
              <a:spcAft>
                <a:spcPts val="0"/>
              </a:spcAft>
              <a:buClr>
                <a:schemeClr val="dk1"/>
              </a:buClr>
              <a:buSzPts val="1000"/>
              <a:buNone/>
              <a:defRPr b="0" i="1">
                <a:solidFill>
                  <a:schemeClr val="dk1"/>
                </a:solidFill>
                <a:latin typeface="Times New Roman"/>
                <a:ea typeface="Times New Roman"/>
                <a:cs typeface="Times New Roman"/>
                <a:sym typeface="Times New Roman"/>
              </a:defRPr>
            </a:lvl1pPr>
            <a:lvl2pPr indent="-228600" lvl="1" marL="914400" algn="r">
              <a:lnSpc>
                <a:spcPct val="100000"/>
              </a:lnSpc>
              <a:spcBef>
                <a:spcPts val="600"/>
              </a:spcBef>
              <a:spcAft>
                <a:spcPts val="0"/>
              </a:spcAft>
              <a:buClr>
                <a:schemeClr val="dk1"/>
              </a:buClr>
              <a:buSzPts val="1000"/>
              <a:buNone/>
              <a:defRPr b="0" i="1">
                <a:solidFill>
                  <a:schemeClr val="dk1"/>
                </a:solidFill>
                <a:latin typeface="Times New Roman"/>
                <a:ea typeface="Times New Roman"/>
                <a:cs typeface="Times New Roman"/>
                <a:sym typeface="Times New Roman"/>
              </a:defRPr>
            </a:lvl2pPr>
            <a:lvl3pPr indent="-292100" lvl="2" marL="13716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3pPr>
            <a:lvl4pPr indent="-292100" lvl="3" marL="18288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4pPr>
            <a:lvl5pPr indent="-292100" lvl="4" marL="22860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5pPr>
            <a:lvl6pPr indent="-292100" lvl="5" marL="27432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6pPr>
            <a:lvl7pPr indent="-292100" lvl="6" marL="32004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7pPr>
            <a:lvl8pPr indent="-292100" lvl="7" marL="36576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8pPr>
            <a:lvl9pPr indent="-292100" lvl="8" marL="41148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9pPr>
          </a:lstStyle>
          <a:p/>
        </p:txBody>
      </p:sp>
      <p:pic>
        <p:nvPicPr>
          <p:cNvPr descr="download.png" id="87" name="Google Shape;87;p56"/>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Text">
  <p:cSld name="Title and Two Text">
    <p:spTree>
      <p:nvGrpSpPr>
        <p:cNvPr id="88" name="Shape 88"/>
        <p:cNvGrpSpPr/>
        <p:nvPr/>
      </p:nvGrpSpPr>
      <p:grpSpPr>
        <a:xfrm>
          <a:off x="0" y="0"/>
          <a:ext cx="0" cy="0"/>
          <a:chOff x="0" y="0"/>
          <a:chExt cx="0" cy="0"/>
        </a:xfrm>
      </p:grpSpPr>
      <p:sp>
        <p:nvSpPr>
          <p:cNvPr id="89" name="Google Shape;89;p57"/>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7"/>
          <p:cNvSpPr txBox="1"/>
          <p:nvPr>
            <p:ph idx="1" type="body"/>
          </p:nvPr>
        </p:nvSpPr>
        <p:spPr>
          <a:xfrm>
            <a:off x="251521" y="1268760"/>
            <a:ext cx="4254538"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91" name="Google Shape;91;p57"/>
          <p:cNvSpPr txBox="1"/>
          <p:nvPr>
            <p:ph idx="2" type="body"/>
          </p:nvPr>
        </p:nvSpPr>
        <p:spPr>
          <a:xfrm>
            <a:off x="4637416" y="1268760"/>
            <a:ext cx="4254538"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Text">
  <p:cSld name="Title and Four Text">
    <p:spTree>
      <p:nvGrpSpPr>
        <p:cNvPr id="92" name="Shape 92"/>
        <p:cNvGrpSpPr/>
        <p:nvPr/>
      </p:nvGrpSpPr>
      <p:grpSpPr>
        <a:xfrm>
          <a:off x="0" y="0"/>
          <a:ext cx="0" cy="0"/>
          <a:chOff x="0" y="0"/>
          <a:chExt cx="0" cy="0"/>
        </a:xfrm>
      </p:grpSpPr>
      <p:sp>
        <p:nvSpPr>
          <p:cNvPr id="93" name="Google Shape;93;p58"/>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8"/>
          <p:cNvSpPr txBox="1"/>
          <p:nvPr>
            <p:ph idx="1" type="body"/>
          </p:nvPr>
        </p:nvSpPr>
        <p:spPr>
          <a:xfrm>
            <a:off x="251521" y="1268760"/>
            <a:ext cx="4254538"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95" name="Google Shape;95;p58"/>
          <p:cNvSpPr txBox="1"/>
          <p:nvPr>
            <p:ph idx="2" type="body"/>
          </p:nvPr>
        </p:nvSpPr>
        <p:spPr>
          <a:xfrm>
            <a:off x="4637416" y="1268760"/>
            <a:ext cx="4254538"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96" name="Google Shape;96;p58"/>
          <p:cNvSpPr txBox="1"/>
          <p:nvPr>
            <p:ph idx="3" type="body"/>
          </p:nvPr>
        </p:nvSpPr>
        <p:spPr>
          <a:xfrm>
            <a:off x="251521" y="3789363"/>
            <a:ext cx="4254538"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97" name="Google Shape;97;p58"/>
          <p:cNvSpPr txBox="1"/>
          <p:nvPr>
            <p:ph idx="4" type="body"/>
          </p:nvPr>
        </p:nvSpPr>
        <p:spPr>
          <a:xfrm>
            <a:off x="4637416" y="3789363"/>
            <a:ext cx="4254538"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harts One Text">
  <p:cSld name="Title Two Charts One Text">
    <p:spTree>
      <p:nvGrpSpPr>
        <p:cNvPr id="98" name="Shape 98"/>
        <p:cNvGrpSpPr/>
        <p:nvPr/>
      </p:nvGrpSpPr>
      <p:grpSpPr>
        <a:xfrm>
          <a:off x="0" y="0"/>
          <a:ext cx="0" cy="0"/>
          <a:chOff x="0" y="0"/>
          <a:chExt cx="0" cy="0"/>
        </a:xfrm>
      </p:grpSpPr>
      <p:sp>
        <p:nvSpPr>
          <p:cNvPr id="99" name="Google Shape;99;p59"/>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9"/>
          <p:cNvSpPr txBox="1"/>
          <p:nvPr>
            <p:ph idx="1" type="body"/>
          </p:nvPr>
        </p:nvSpPr>
        <p:spPr>
          <a:xfrm>
            <a:off x="4637416" y="1268760"/>
            <a:ext cx="4254538"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101" name="Google Shape;101;p59"/>
          <p:cNvSpPr/>
          <p:nvPr>
            <p:ph idx="2" type="chart"/>
          </p:nvPr>
        </p:nvSpPr>
        <p:spPr>
          <a:xfrm>
            <a:off x="252047" y="1268414"/>
            <a:ext cx="4254012" cy="2376487"/>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lvl="1"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102" name="Google Shape;102;p59"/>
          <p:cNvSpPr/>
          <p:nvPr>
            <p:ph idx="3" type="chart"/>
          </p:nvPr>
        </p:nvSpPr>
        <p:spPr>
          <a:xfrm>
            <a:off x="252047" y="3789364"/>
            <a:ext cx="4254012" cy="2376487"/>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lvl="1"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p:cSld name="1_Title and Text">
    <p:spTree>
      <p:nvGrpSpPr>
        <p:cNvPr id="18" name="Shape 18"/>
        <p:cNvGrpSpPr/>
        <p:nvPr/>
      </p:nvGrpSpPr>
      <p:grpSpPr>
        <a:xfrm>
          <a:off x="0" y="0"/>
          <a:ext cx="0" cy="0"/>
          <a:chOff x="0" y="0"/>
          <a:chExt cx="0" cy="0"/>
        </a:xfrm>
      </p:grpSpPr>
      <p:sp>
        <p:nvSpPr>
          <p:cNvPr id="19" name="Google Shape;19;p42"/>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Tables One Text">
  <p:cSld name="Title Two Tables One Text">
    <p:spTree>
      <p:nvGrpSpPr>
        <p:cNvPr id="103" name="Shape 103"/>
        <p:cNvGrpSpPr/>
        <p:nvPr/>
      </p:nvGrpSpPr>
      <p:grpSpPr>
        <a:xfrm>
          <a:off x="0" y="0"/>
          <a:ext cx="0" cy="0"/>
          <a:chOff x="0" y="0"/>
          <a:chExt cx="0" cy="0"/>
        </a:xfrm>
      </p:grpSpPr>
      <p:sp>
        <p:nvSpPr>
          <p:cNvPr id="104" name="Google Shape;104;p60"/>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60"/>
          <p:cNvSpPr txBox="1"/>
          <p:nvPr>
            <p:ph idx="1" type="body"/>
          </p:nvPr>
        </p:nvSpPr>
        <p:spPr>
          <a:xfrm>
            <a:off x="4637416" y="1268760"/>
            <a:ext cx="4254538"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Rows Text">
  <p:cSld name="Title and Two Rows Text">
    <p:spTree>
      <p:nvGrpSpPr>
        <p:cNvPr id="106" name="Shape 106"/>
        <p:cNvGrpSpPr/>
        <p:nvPr/>
      </p:nvGrpSpPr>
      <p:grpSpPr>
        <a:xfrm>
          <a:off x="0" y="0"/>
          <a:ext cx="0" cy="0"/>
          <a:chOff x="0" y="0"/>
          <a:chExt cx="0" cy="0"/>
        </a:xfrm>
      </p:grpSpPr>
      <p:sp>
        <p:nvSpPr>
          <p:cNvPr id="107" name="Google Shape;107;p61"/>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1"/>
          <p:cNvSpPr txBox="1"/>
          <p:nvPr>
            <p:ph idx="1" type="body"/>
          </p:nvPr>
        </p:nvSpPr>
        <p:spPr>
          <a:xfrm>
            <a:off x="251520" y="1268760"/>
            <a:ext cx="8640960"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109" name="Google Shape;109;p61"/>
          <p:cNvSpPr txBox="1"/>
          <p:nvPr>
            <p:ph idx="2" type="body"/>
          </p:nvPr>
        </p:nvSpPr>
        <p:spPr>
          <a:xfrm>
            <a:off x="251520" y="3789710"/>
            <a:ext cx="8640960"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hart One Row Text">
  <p:cSld name="Title and One Chart One Row Text">
    <p:spTree>
      <p:nvGrpSpPr>
        <p:cNvPr id="110" name="Shape 110"/>
        <p:cNvGrpSpPr/>
        <p:nvPr/>
      </p:nvGrpSpPr>
      <p:grpSpPr>
        <a:xfrm>
          <a:off x="0" y="0"/>
          <a:ext cx="0" cy="0"/>
          <a:chOff x="0" y="0"/>
          <a:chExt cx="0" cy="0"/>
        </a:xfrm>
      </p:grpSpPr>
      <p:sp>
        <p:nvSpPr>
          <p:cNvPr id="111" name="Google Shape;111;p62"/>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62"/>
          <p:cNvSpPr txBox="1"/>
          <p:nvPr>
            <p:ph idx="1" type="body"/>
          </p:nvPr>
        </p:nvSpPr>
        <p:spPr>
          <a:xfrm>
            <a:off x="251520" y="3789710"/>
            <a:ext cx="8640960" cy="23761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
        <p:nvSpPr>
          <p:cNvPr id="113" name="Google Shape;113;p62"/>
          <p:cNvSpPr/>
          <p:nvPr>
            <p:ph idx="2" type="chart"/>
          </p:nvPr>
        </p:nvSpPr>
        <p:spPr>
          <a:xfrm>
            <a:off x="251520" y="1268414"/>
            <a:ext cx="8639908" cy="2376487"/>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lvl="1"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hevrons">
  <p:cSld name="Title and Four Chevrons">
    <p:spTree>
      <p:nvGrpSpPr>
        <p:cNvPr id="114" name="Shape 114"/>
        <p:cNvGrpSpPr/>
        <p:nvPr/>
      </p:nvGrpSpPr>
      <p:grpSpPr>
        <a:xfrm>
          <a:off x="0" y="0"/>
          <a:ext cx="0" cy="0"/>
          <a:chOff x="0" y="0"/>
          <a:chExt cx="0" cy="0"/>
        </a:xfrm>
      </p:grpSpPr>
      <p:sp>
        <p:nvSpPr>
          <p:cNvPr id="115" name="Google Shape;115;p63"/>
          <p:cNvSpPr/>
          <p:nvPr>
            <p:ph idx="1" type="body"/>
          </p:nvPr>
        </p:nvSpPr>
        <p:spPr>
          <a:xfrm>
            <a:off x="2445728" y="1268414"/>
            <a:ext cx="2060331"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16" name="Google Shape;116;p63"/>
          <p:cNvSpPr/>
          <p:nvPr>
            <p:ph idx="2" type="body"/>
          </p:nvPr>
        </p:nvSpPr>
        <p:spPr>
          <a:xfrm>
            <a:off x="252046" y="1268414"/>
            <a:ext cx="2060331" cy="576411"/>
          </a:xfrm>
          <a:prstGeom prst="homePlate">
            <a:avLst>
              <a:gd fmla="val 34577"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17" name="Google Shape;117;p63"/>
          <p:cNvSpPr/>
          <p:nvPr>
            <p:ph idx="3" type="body"/>
          </p:nvPr>
        </p:nvSpPr>
        <p:spPr>
          <a:xfrm>
            <a:off x="4637943" y="1268414"/>
            <a:ext cx="2060331"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18" name="Google Shape;118;p63"/>
          <p:cNvSpPr/>
          <p:nvPr>
            <p:ph idx="4" type="body"/>
          </p:nvPr>
        </p:nvSpPr>
        <p:spPr>
          <a:xfrm>
            <a:off x="6831623" y="1268414"/>
            <a:ext cx="2060331"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19" name="Google Shape;119;p63"/>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63"/>
          <p:cNvSpPr txBox="1"/>
          <p:nvPr>
            <p:ph idx="5" type="body"/>
          </p:nvPr>
        </p:nvSpPr>
        <p:spPr>
          <a:xfrm>
            <a:off x="252046" y="1989138"/>
            <a:ext cx="2060331"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21" name="Google Shape;121;p63"/>
          <p:cNvSpPr txBox="1"/>
          <p:nvPr>
            <p:ph idx="6" type="body"/>
          </p:nvPr>
        </p:nvSpPr>
        <p:spPr>
          <a:xfrm>
            <a:off x="2445728" y="1989138"/>
            <a:ext cx="2060331"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22" name="Google Shape;122;p63"/>
          <p:cNvSpPr txBox="1"/>
          <p:nvPr>
            <p:ph idx="7" type="body"/>
          </p:nvPr>
        </p:nvSpPr>
        <p:spPr>
          <a:xfrm>
            <a:off x="4637943" y="1989138"/>
            <a:ext cx="2060331"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23" name="Google Shape;123;p63"/>
          <p:cNvSpPr txBox="1"/>
          <p:nvPr>
            <p:ph idx="8" type="body"/>
          </p:nvPr>
        </p:nvSpPr>
        <p:spPr>
          <a:xfrm>
            <a:off x="6831623" y="1989138"/>
            <a:ext cx="2060331"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hevrons">
  <p:cSld name="Title and Five Chevrons">
    <p:spTree>
      <p:nvGrpSpPr>
        <p:cNvPr id="124" name="Shape 124"/>
        <p:cNvGrpSpPr/>
        <p:nvPr/>
      </p:nvGrpSpPr>
      <p:grpSpPr>
        <a:xfrm>
          <a:off x="0" y="0"/>
          <a:ext cx="0" cy="0"/>
          <a:chOff x="0" y="0"/>
          <a:chExt cx="0" cy="0"/>
        </a:xfrm>
      </p:grpSpPr>
      <p:sp>
        <p:nvSpPr>
          <p:cNvPr id="125" name="Google Shape;125;p64"/>
          <p:cNvSpPr/>
          <p:nvPr>
            <p:ph idx="1" type="body"/>
          </p:nvPr>
        </p:nvSpPr>
        <p:spPr>
          <a:xfrm>
            <a:off x="2013130" y="1268414"/>
            <a:ext cx="1594729"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26" name="Google Shape;126;p64"/>
          <p:cNvSpPr/>
          <p:nvPr>
            <p:ph idx="2" type="body"/>
          </p:nvPr>
        </p:nvSpPr>
        <p:spPr>
          <a:xfrm>
            <a:off x="252046" y="1268414"/>
            <a:ext cx="1594729" cy="576411"/>
          </a:xfrm>
          <a:prstGeom prst="homePlate">
            <a:avLst>
              <a:gd fmla="val 34577"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27" name="Google Shape;127;p64"/>
          <p:cNvSpPr/>
          <p:nvPr>
            <p:ph idx="3" type="body"/>
          </p:nvPr>
        </p:nvSpPr>
        <p:spPr>
          <a:xfrm>
            <a:off x="3774213" y="1268414"/>
            <a:ext cx="1594729"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28" name="Google Shape;128;p64"/>
          <p:cNvSpPr/>
          <p:nvPr>
            <p:ph idx="4" type="body"/>
          </p:nvPr>
        </p:nvSpPr>
        <p:spPr>
          <a:xfrm>
            <a:off x="5569034" y="1268414"/>
            <a:ext cx="1594729"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29" name="Google Shape;129;p64"/>
          <p:cNvSpPr/>
          <p:nvPr>
            <p:ph idx="5" type="body"/>
          </p:nvPr>
        </p:nvSpPr>
        <p:spPr>
          <a:xfrm>
            <a:off x="7297225" y="1268414"/>
            <a:ext cx="1594729" cy="576411"/>
          </a:xfrm>
          <a:prstGeom prst="chevron">
            <a:avLst>
              <a:gd fmla="val 34136" name="adj"/>
            </a:avLst>
          </a:prstGeom>
          <a:gradFill>
            <a:gsLst>
              <a:gs pos="0">
                <a:srgbClr val="80BEC9"/>
              </a:gs>
              <a:gs pos="100000">
                <a:srgbClr val="409DAD"/>
              </a:gs>
            </a:gsLst>
            <a:lin ang="0" scaled="0"/>
          </a:gra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solidFill>
                  <a:schemeClr val="lt1"/>
                </a:solidFill>
                <a:latin typeface="Arial"/>
                <a:ea typeface="Arial"/>
                <a:cs typeface="Arial"/>
                <a:sym typeface="Arial"/>
              </a:defRPr>
            </a:lvl5pPr>
            <a:lvl6pPr indent="-292100" lvl="5" marL="2743200" algn="l">
              <a:lnSpc>
                <a:spcPct val="100000"/>
              </a:lnSpc>
              <a:spcBef>
                <a:spcPts val="600"/>
              </a:spcBef>
              <a:spcAft>
                <a:spcPts val="0"/>
              </a:spcAft>
              <a:buSzPts val="1000"/>
              <a:buChar char="–"/>
              <a:defRPr>
                <a:solidFill>
                  <a:schemeClr val="lt1"/>
                </a:solidFill>
                <a:latin typeface="Arial"/>
                <a:ea typeface="Arial"/>
                <a:cs typeface="Arial"/>
                <a:sym typeface="Arial"/>
              </a:defRPr>
            </a:lvl6pPr>
            <a:lvl7pPr indent="-292100" lvl="6" marL="3200400" algn="l">
              <a:lnSpc>
                <a:spcPct val="100000"/>
              </a:lnSpc>
              <a:spcBef>
                <a:spcPts val="600"/>
              </a:spcBef>
              <a:spcAft>
                <a:spcPts val="0"/>
              </a:spcAft>
              <a:buSzPts val="1000"/>
              <a:buChar char="■"/>
              <a:defRPr>
                <a:solidFill>
                  <a:schemeClr val="lt1"/>
                </a:solidFill>
                <a:latin typeface="Arial"/>
                <a:ea typeface="Arial"/>
                <a:cs typeface="Arial"/>
                <a:sym typeface="Arial"/>
              </a:defRPr>
            </a:lvl7pPr>
            <a:lvl8pPr indent="-292100" lvl="7" marL="3657600" algn="l">
              <a:lnSpc>
                <a:spcPct val="100000"/>
              </a:lnSpc>
              <a:spcBef>
                <a:spcPts val="600"/>
              </a:spcBef>
              <a:spcAft>
                <a:spcPts val="0"/>
              </a:spcAft>
              <a:buSzPts val="1000"/>
              <a:buChar char="–"/>
              <a:defRPr>
                <a:solidFill>
                  <a:schemeClr val="lt1"/>
                </a:solidFill>
                <a:latin typeface="Arial"/>
                <a:ea typeface="Arial"/>
                <a:cs typeface="Arial"/>
                <a:sym typeface="Arial"/>
              </a:defRPr>
            </a:lvl8pPr>
            <a:lvl9pPr indent="-342900" lvl="8" marL="4114800" algn="l">
              <a:lnSpc>
                <a:spcPct val="100000"/>
              </a:lnSpc>
              <a:spcBef>
                <a:spcPts val="600"/>
              </a:spcBef>
              <a:spcAft>
                <a:spcPts val="0"/>
              </a:spcAft>
              <a:buSzPts val="1800"/>
              <a:buChar char="■"/>
              <a:defRPr/>
            </a:lvl9pPr>
          </a:lstStyle>
          <a:p/>
        </p:txBody>
      </p:sp>
      <p:sp>
        <p:nvSpPr>
          <p:cNvPr id="130" name="Google Shape;130;p64"/>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64"/>
          <p:cNvSpPr txBox="1"/>
          <p:nvPr>
            <p:ph idx="6" type="body"/>
          </p:nvPr>
        </p:nvSpPr>
        <p:spPr>
          <a:xfrm>
            <a:off x="252046" y="1989138"/>
            <a:ext cx="1595575"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32" name="Google Shape;132;p64"/>
          <p:cNvSpPr txBox="1"/>
          <p:nvPr>
            <p:ph idx="7" type="body"/>
          </p:nvPr>
        </p:nvSpPr>
        <p:spPr>
          <a:xfrm>
            <a:off x="2013129" y="1989138"/>
            <a:ext cx="1595575"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33" name="Google Shape;133;p64"/>
          <p:cNvSpPr txBox="1"/>
          <p:nvPr>
            <p:ph idx="8" type="body"/>
          </p:nvPr>
        </p:nvSpPr>
        <p:spPr>
          <a:xfrm>
            <a:off x="3774213" y="1989138"/>
            <a:ext cx="1595575"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34" name="Google Shape;134;p64"/>
          <p:cNvSpPr txBox="1"/>
          <p:nvPr>
            <p:ph idx="9" type="body"/>
          </p:nvPr>
        </p:nvSpPr>
        <p:spPr>
          <a:xfrm>
            <a:off x="5535296" y="1989138"/>
            <a:ext cx="1595575"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35" name="Google Shape;135;p64"/>
          <p:cNvSpPr txBox="1"/>
          <p:nvPr>
            <p:ph idx="13" type="body"/>
          </p:nvPr>
        </p:nvSpPr>
        <p:spPr>
          <a:xfrm>
            <a:off x="7296379" y="1989138"/>
            <a:ext cx="1595575" cy="417671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ands and drivers">
  <p:cSld name="Demands and drivers">
    <p:spTree>
      <p:nvGrpSpPr>
        <p:cNvPr id="136" name="Shape 136"/>
        <p:cNvGrpSpPr/>
        <p:nvPr/>
      </p:nvGrpSpPr>
      <p:grpSpPr>
        <a:xfrm>
          <a:off x="0" y="0"/>
          <a:ext cx="0" cy="0"/>
          <a:chOff x="0" y="0"/>
          <a:chExt cx="0" cy="0"/>
        </a:xfrm>
      </p:grpSpPr>
      <p:sp>
        <p:nvSpPr>
          <p:cNvPr id="137" name="Google Shape;137;p65"/>
          <p:cNvSpPr/>
          <p:nvPr/>
        </p:nvSpPr>
        <p:spPr>
          <a:xfrm flipH="1" rot="-2520000">
            <a:off x="4743630" y="2497138"/>
            <a:ext cx="1497623" cy="381000"/>
          </a:xfrm>
          <a:prstGeom prst="rightArrow">
            <a:avLst>
              <a:gd fmla="val 63333" name="adj1"/>
              <a:gd fmla="val 49582" name="adj2"/>
            </a:avLst>
          </a:prstGeom>
          <a:gradFill>
            <a:gsLst>
              <a:gs pos="0">
                <a:srgbClr val="DCDDDD"/>
              </a:gs>
              <a:gs pos="100000">
                <a:srgbClr val="97989A"/>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5"/>
          <p:cNvSpPr txBox="1"/>
          <p:nvPr/>
        </p:nvSpPr>
        <p:spPr>
          <a:xfrm flipH="1" rot="8280000">
            <a:off x="4847901" y="2526948"/>
            <a:ext cx="1377982" cy="2412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39" name="Google Shape;139;p65"/>
          <p:cNvSpPr/>
          <p:nvPr/>
        </p:nvSpPr>
        <p:spPr>
          <a:xfrm flipH="1" rot="2520000">
            <a:off x="4743630" y="4564595"/>
            <a:ext cx="1497623" cy="381000"/>
          </a:xfrm>
          <a:prstGeom prst="rightArrow">
            <a:avLst>
              <a:gd fmla="val 63333" name="adj1"/>
              <a:gd fmla="val 49582" name="adj2"/>
            </a:avLst>
          </a:prstGeom>
          <a:gradFill>
            <a:gsLst>
              <a:gs pos="0">
                <a:srgbClr val="DCDDDD"/>
              </a:gs>
              <a:gs pos="100000">
                <a:srgbClr val="97989A"/>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5"/>
          <p:cNvSpPr txBox="1"/>
          <p:nvPr/>
        </p:nvSpPr>
        <p:spPr>
          <a:xfrm flipH="1" rot="-8280000">
            <a:off x="4847901" y="4674453"/>
            <a:ext cx="1377982" cy="2412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1" name="Google Shape;141;p65"/>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5"/>
          <p:cNvSpPr/>
          <p:nvPr/>
        </p:nvSpPr>
        <p:spPr>
          <a:xfrm rot="2520000">
            <a:off x="2902075" y="2497138"/>
            <a:ext cx="1497623" cy="381000"/>
          </a:xfrm>
          <a:prstGeom prst="rightArrow">
            <a:avLst>
              <a:gd fmla="val 63333" name="adj1"/>
              <a:gd fmla="val 49582" name="adj2"/>
            </a:avLst>
          </a:prstGeom>
          <a:gradFill>
            <a:gsLst>
              <a:gs pos="0">
                <a:srgbClr val="DCDDDD"/>
              </a:gs>
              <a:gs pos="100000">
                <a:srgbClr val="97989A"/>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5"/>
          <p:cNvSpPr txBox="1"/>
          <p:nvPr/>
        </p:nvSpPr>
        <p:spPr>
          <a:xfrm rot="-8280000">
            <a:off x="2917440" y="2526948"/>
            <a:ext cx="1377982" cy="2412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4" name="Google Shape;144;p65"/>
          <p:cNvSpPr/>
          <p:nvPr/>
        </p:nvSpPr>
        <p:spPr>
          <a:xfrm rot="-2520000">
            <a:off x="2902075" y="4564595"/>
            <a:ext cx="1497623" cy="381000"/>
          </a:xfrm>
          <a:prstGeom prst="rightArrow">
            <a:avLst>
              <a:gd fmla="val 63333" name="adj1"/>
              <a:gd fmla="val 49582" name="adj2"/>
            </a:avLst>
          </a:prstGeom>
          <a:gradFill>
            <a:gsLst>
              <a:gs pos="0">
                <a:srgbClr val="DCDDDD"/>
              </a:gs>
              <a:gs pos="100000">
                <a:srgbClr val="97989A"/>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5"/>
          <p:cNvSpPr txBox="1"/>
          <p:nvPr/>
        </p:nvSpPr>
        <p:spPr>
          <a:xfrm rot="8280000">
            <a:off x="2917440" y="4674453"/>
            <a:ext cx="1377982" cy="2412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46" name="Google Shape;146;p65"/>
          <p:cNvSpPr/>
          <p:nvPr>
            <p:ph idx="1" type="body"/>
          </p:nvPr>
        </p:nvSpPr>
        <p:spPr>
          <a:xfrm>
            <a:off x="4019828" y="3395663"/>
            <a:ext cx="1093292" cy="622800"/>
          </a:xfrm>
          <a:prstGeom prst="ellipse">
            <a:avLst/>
          </a:prstGeom>
          <a:solidFill>
            <a:srgbClr val="AA5CAA"/>
          </a:solidFill>
          <a:ln>
            <a:noFill/>
          </a:ln>
        </p:spPr>
        <p:txBody>
          <a:bodyPr anchorCtr="1" anchor="ctr" bIns="54000" lIns="54000" spcFirstLastPara="1" rIns="54000" wrap="square" tIns="54000">
            <a:noAutofit/>
          </a:bodyPr>
          <a:lstStyle>
            <a:lvl1pPr indent="-228600" lvl="0" marL="457200" algn="ctr">
              <a:lnSpc>
                <a:spcPct val="100000"/>
              </a:lnSpc>
              <a:spcBef>
                <a:spcPts val="600"/>
              </a:spcBef>
              <a:spcAft>
                <a:spcPts val="0"/>
              </a:spcAft>
              <a:buClr>
                <a:schemeClr val="lt1"/>
              </a:buClr>
              <a:buSzPts val="1000"/>
              <a:buNone/>
              <a:defRPr>
                <a:solidFill>
                  <a:schemeClr val="lt1"/>
                </a:solidFil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47" name="Google Shape;147;p65"/>
          <p:cNvSpPr txBox="1"/>
          <p:nvPr>
            <p:ph idx="2" type="body"/>
          </p:nvPr>
        </p:nvSpPr>
        <p:spPr>
          <a:xfrm>
            <a:off x="252047" y="1700213"/>
            <a:ext cx="332302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48" name="Google Shape;148;p65"/>
          <p:cNvSpPr txBox="1"/>
          <p:nvPr>
            <p:ph idx="3" type="body"/>
          </p:nvPr>
        </p:nvSpPr>
        <p:spPr>
          <a:xfrm>
            <a:off x="252047" y="4219575"/>
            <a:ext cx="332302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49" name="Google Shape;149;p65"/>
          <p:cNvSpPr txBox="1"/>
          <p:nvPr>
            <p:ph idx="4" type="body"/>
          </p:nvPr>
        </p:nvSpPr>
        <p:spPr>
          <a:xfrm>
            <a:off x="5568932" y="1700213"/>
            <a:ext cx="332302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0" name="Google Shape;150;p65"/>
          <p:cNvSpPr txBox="1"/>
          <p:nvPr>
            <p:ph idx="5" type="body"/>
          </p:nvPr>
        </p:nvSpPr>
        <p:spPr>
          <a:xfrm>
            <a:off x="5568932" y="4219575"/>
            <a:ext cx="332302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1" name="Google Shape;151;p65"/>
          <p:cNvSpPr txBox="1"/>
          <p:nvPr>
            <p:ph idx="6" type="body"/>
          </p:nvPr>
        </p:nvSpPr>
        <p:spPr>
          <a:xfrm>
            <a:off x="252047" y="1268414"/>
            <a:ext cx="332302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2" name="Google Shape;152;p65"/>
          <p:cNvSpPr txBox="1"/>
          <p:nvPr>
            <p:ph idx="7" type="body"/>
          </p:nvPr>
        </p:nvSpPr>
        <p:spPr>
          <a:xfrm>
            <a:off x="5568932" y="1268414"/>
            <a:ext cx="332302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3" name="Google Shape;153;p65"/>
          <p:cNvSpPr txBox="1"/>
          <p:nvPr>
            <p:ph idx="8" type="body"/>
          </p:nvPr>
        </p:nvSpPr>
        <p:spPr>
          <a:xfrm>
            <a:off x="252047" y="3787777"/>
            <a:ext cx="332302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4" name="Google Shape;154;p65"/>
          <p:cNvSpPr txBox="1"/>
          <p:nvPr>
            <p:ph idx="9" type="body"/>
          </p:nvPr>
        </p:nvSpPr>
        <p:spPr>
          <a:xfrm>
            <a:off x="5568932" y="3787777"/>
            <a:ext cx="332302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line">
  <p:cSld name="Outline">
    <p:spTree>
      <p:nvGrpSpPr>
        <p:cNvPr id="155" name="Shape 155"/>
        <p:cNvGrpSpPr/>
        <p:nvPr/>
      </p:nvGrpSpPr>
      <p:grpSpPr>
        <a:xfrm>
          <a:off x="0" y="0"/>
          <a:ext cx="0" cy="0"/>
          <a:chOff x="0" y="0"/>
          <a:chExt cx="0" cy="0"/>
        </a:xfrm>
      </p:grpSpPr>
      <p:sp>
        <p:nvSpPr>
          <p:cNvPr id="156" name="Google Shape;156;p66"/>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6"/>
          <p:cNvSpPr txBox="1"/>
          <p:nvPr>
            <p:ph idx="1" type="body"/>
          </p:nvPr>
        </p:nvSpPr>
        <p:spPr>
          <a:xfrm>
            <a:off x="252046" y="1701800"/>
            <a:ext cx="425401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8" name="Google Shape;158;p66"/>
          <p:cNvSpPr txBox="1"/>
          <p:nvPr>
            <p:ph idx="2" type="body"/>
          </p:nvPr>
        </p:nvSpPr>
        <p:spPr>
          <a:xfrm>
            <a:off x="4637942" y="1701800"/>
            <a:ext cx="4254012" cy="1944688"/>
          </a:xfrm>
          <a:prstGeom prst="rect">
            <a:avLst/>
          </a:prstGeom>
          <a:solidFill>
            <a:schemeClr val="lt1"/>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59" name="Google Shape;159;p66"/>
          <p:cNvSpPr txBox="1"/>
          <p:nvPr>
            <p:ph idx="3" type="body"/>
          </p:nvPr>
        </p:nvSpPr>
        <p:spPr>
          <a:xfrm>
            <a:off x="252046" y="4221162"/>
            <a:ext cx="4254012" cy="1944688"/>
          </a:xfrm>
          <a:prstGeom prst="rect">
            <a:avLst/>
          </a:prstGeom>
          <a:solidFill>
            <a:srgbClr val="BFDEE4"/>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60" name="Google Shape;160;p66"/>
          <p:cNvSpPr txBox="1"/>
          <p:nvPr>
            <p:ph idx="4" type="body"/>
          </p:nvPr>
        </p:nvSpPr>
        <p:spPr>
          <a:xfrm>
            <a:off x="4637942" y="4221162"/>
            <a:ext cx="4254012" cy="1944688"/>
          </a:xfrm>
          <a:prstGeom prst="rect">
            <a:avLst/>
          </a:prstGeom>
          <a:solidFill>
            <a:srgbClr val="BFDEE4"/>
          </a:solidFill>
          <a:ln cap="flat" cmpd="sng" w="9525">
            <a:solidFill>
              <a:srgbClr val="409DAD"/>
            </a:solidFill>
            <a:prstDash val="solid"/>
            <a:round/>
            <a:headEnd len="sm" w="sm" type="none"/>
            <a:tailEnd len="sm" w="sm" type="none"/>
          </a:ln>
        </p:spPr>
        <p:txBody>
          <a:bodyPr anchorCtr="0" anchor="t" bIns="54000" lIns="54000" spcFirstLastPara="1" rIns="54000" wrap="square" tIns="5400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61" name="Google Shape;161;p66"/>
          <p:cNvSpPr txBox="1"/>
          <p:nvPr>
            <p:ph idx="5" type="body"/>
          </p:nvPr>
        </p:nvSpPr>
        <p:spPr>
          <a:xfrm>
            <a:off x="252046" y="1270001"/>
            <a:ext cx="425401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62" name="Google Shape;162;p66"/>
          <p:cNvSpPr txBox="1"/>
          <p:nvPr>
            <p:ph idx="6" type="body"/>
          </p:nvPr>
        </p:nvSpPr>
        <p:spPr>
          <a:xfrm>
            <a:off x="4637943" y="1270001"/>
            <a:ext cx="425401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63" name="Google Shape;163;p66"/>
          <p:cNvSpPr txBox="1"/>
          <p:nvPr>
            <p:ph idx="7" type="body"/>
          </p:nvPr>
        </p:nvSpPr>
        <p:spPr>
          <a:xfrm>
            <a:off x="252046" y="3789364"/>
            <a:ext cx="425401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
        <p:nvSpPr>
          <p:cNvPr id="164" name="Google Shape;164;p66"/>
          <p:cNvSpPr txBox="1"/>
          <p:nvPr>
            <p:ph idx="8" type="body"/>
          </p:nvPr>
        </p:nvSpPr>
        <p:spPr>
          <a:xfrm>
            <a:off x="4637943" y="3789364"/>
            <a:ext cx="4254012" cy="359817"/>
          </a:xfrm>
          <a:prstGeom prst="rect">
            <a:avLst/>
          </a:prstGeom>
          <a:solidFill>
            <a:srgbClr val="409DAD"/>
          </a:solidFill>
          <a:ln cap="flat" cmpd="sng" w="9525">
            <a:solidFill>
              <a:srgbClr val="409DAD"/>
            </a:solidFill>
            <a:prstDash val="solid"/>
            <a:round/>
            <a:headEnd len="sm" w="sm" type="none"/>
            <a:tailEnd len="sm" w="sm" type="none"/>
          </a:ln>
        </p:spPr>
        <p:txBody>
          <a:bodyPr anchorCtr="1" anchor="ctr" bIns="0" lIns="0" spcFirstLastPara="1" rIns="0" wrap="square" tIns="0">
            <a:noAutofit/>
          </a:bodyPr>
          <a:lstStyle>
            <a:lvl1pPr indent="-228600" lvl="0" marL="457200" algn="l">
              <a:lnSpc>
                <a:spcPct val="100000"/>
              </a:lnSpc>
              <a:spcBef>
                <a:spcPts val="600"/>
              </a:spcBef>
              <a:spcAft>
                <a:spcPts val="0"/>
              </a:spcAft>
              <a:buClr>
                <a:schemeClr val="lt1"/>
              </a:buClr>
              <a:buSzPts val="1000"/>
              <a:buNone/>
              <a:defRPr b="1" sz="10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ny profile">
  <p:cSld name="Company profile">
    <p:spTree>
      <p:nvGrpSpPr>
        <p:cNvPr id="165" name="Shape 165"/>
        <p:cNvGrpSpPr/>
        <p:nvPr/>
      </p:nvGrpSpPr>
      <p:grpSpPr>
        <a:xfrm>
          <a:off x="0" y="0"/>
          <a:ext cx="0" cy="0"/>
          <a:chOff x="0" y="0"/>
          <a:chExt cx="0" cy="0"/>
        </a:xfrm>
      </p:grpSpPr>
      <p:sp>
        <p:nvSpPr>
          <p:cNvPr id="166" name="Google Shape;166;p67"/>
          <p:cNvSpPr/>
          <p:nvPr>
            <p:ph idx="2" type="chart"/>
          </p:nvPr>
        </p:nvSpPr>
        <p:spPr>
          <a:xfrm>
            <a:off x="3208902" y="1270000"/>
            <a:ext cx="2724700" cy="2376488"/>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lvl="1"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167" name="Google Shape;167;p67"/>
          <p:cNvSpPr txBox="1"/>
          <p:nvPr>
            <p:ph idx="1" type="body"/>
          </p:nvPr>
        </p:nvSpPr>
        <p:spPr>
          <a:xfrm>
            <a:off x="6168751" y="3789364"/>
            <a:ext cx="2723204" cy="23764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68" name="Google Shape;168;p67"/>
          <p:cNvSpPr/>
          <p:nvPr>
            <p:ph idx="3" type="chart"/>
          </p:nvPr>
        </p:nvSpPr>
        <p:spPr>
          <a:xfrm>
            <a:off x="6167254" y="1270000"/>
            <a:ext cx="2724700" cy="2376488"/>
          </a:xfrm>
          <a:prstGeom prst="rect">
            <a:avLst/>
          </a:prstGeom>
          <a:noFill/>
          <a:ln>
            <a:noFill/>
          </a:ln>
        </p:spPr>
        <p:txBody>
          <a:bodyPr anchorCtr="0" anchor="ctr" bIns="0" lIns="0" spcFirstLastPara="1" rIns="0" wrap="square" tIns="0">
            <a:noAutofit/>
          </a:bodyPr>
          <a:lstStyle>
            <a:lvl1pPr lvl="0" marR="0" rtl="0" algn="ctr">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lvl="1"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169" name="Google Shape;169;p67"/>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7"/>
          <p:cNvSpPr txBox="1"/>
          <p:nvPr>
            <p:ph idx="4" type="body"/>
          </p:nvPr>
        </p:nvSpPr>
        <p:spPr>
          <a:xfrm>
            <a:off x="252046" y="3789364"/>
            <a:ext cx="2723204" cy="23764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171" name="Google Shape;171;p67"/>
          <p:cNvSpPr txBox="1"/>
          <p:nvPr>
            <p:ph idx="5" type="body"/>
          </p:nvPr>
        </p:nvSpPr>
        <p:spPr>
          <a:xfrm>
            <a:off x="3210398" y="3789364"/>
            <a:ext cx="2723204" cy="23764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showMasterSp="0">
  <p:cSld name="Divider 1">
    <p:spTree>
      <p:nvGrpSpPr>
        <p:cNvPr id="172" name="Shape 172"/>
        <p:cNvGrpSpPr/>
        <p:nvPr/>
      </p:nvGrpSpPr>
      <p:grpSpPr>
        <a:xfrm>
          <a:off x="0" y="0"/>
          <a:ext cx="0" cy="0"/>
          <a:chOff x="0" y="0"/>
          <a:chExt cx="0" cy="0"/>
        </a:xfrm>
      </p:grpSpPr>
      <p:sp>
        <p:nvSpPr>
          <p:cNvPr id="173" name="Google Shape;173;p68"/>
          <p:cNvSpPr/>
          <p:nvPr/>
        </p:nvSpPr>
        <p:spPr>
          <a:xfrm>
            <a:off x="-3323" y="-3600"/>
            <a:ext cx="6333785" cy="6861600"/>
          </a:xfrm>
          <a:custGeom>
            <a:rect b="b" l="l" r="r" t="t"/>
            <a:pathLst>
              <a:path extrusionOk="0" h="10000" w="10000">
                <a:moveTo>
                  <a:pt x="0" y="0"/>
                </a:moveTo>
                <a:lnTo>
                  <a:pt x="0" y="10000"/>
                </a:lnTo>
                <a:lnTo>
                  <a:pt x="7039" y="10000"/>
                </a:lnTo>
                <a:lnTo>
                  <a:pt x="10000"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74" name="Google Shape;174;p68"/>
          <p:cNvSpPr txBox="1"/>
          <p:nvPr>
            <p:ph type="title"/>
          </p:nvPr>
        </p:nvSpPr>
        <p:spPr>
          <a:xfrm>
            <a:off x="317989" y="1268760"/>
            <a:ext cx="5118107" cy="1872208"/>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b="1" sz="3000">
                <a:solidFill>
                  <a:schemeClr val="lt1"/>
                </a:solidFill>
                <a:latin typeface="Arial"/>
                <a:ea typeface="Arial"/>
                <a:cs typeface="Arial"/>
                <a:sym typeface="Arial"/>
              </a:defRPr>
            </a:lvl2pPr>
            <a:lvl3pPr lvl="2" algn="l">
              <a:spcBef>
                <a:spcPts val="0"/>
              </a:spcBef>
              <a:spcAft>
                <a:spcPts val="0"/>
              </a:spcAft>
              <a:buSzPts val="1400"/>
              <a:buNone/>
              <a:defRPr b="1" sz="3000">
                <a:solidFill>
                  <a:schemeClr val="lt1"/>
                </a:solidFill>
                <a:latin typeface="Arial"/>
                <a:ea typeface="Arial"/>
                <a:cs typeface="Arial"/>
                <a:sym typeface="Arial"/>
              </a:defRPr>
            </a:lvl3pPr>
            <a:lvl4pPr lvl="3" algn="l">
              <a:spcBef>
                <a:spcPts val="0"/>
              </a:spcBef>
              <a:spcAft>
                <a:spcPts val="0"/>
              </a:spcAft>
              <a:buSzPts val="1400"/>
              <a:buNone/>
              <a:defRPr b="1" sz="3000">
                <a:solidFill>
                  <a:schemeClr val="lt1"/>
                </a:solidFill>
                <a:latin typeface="Arial"/>
                <a:ea typeface="Arial"/>
                <a:cs typeface="Arial"/>
                <a:sym typeface="Arial"/>
              </a:defRPr>
            </a:lvl4pPr>
            <a:lvl5pPr lvl="4" algn="l">
              <a:spcBef>
                <a:spcPts val="0"/>
              </a:spcBef>
              <a:spcAft>
                <a:spcPts val="0"/>
              </a:spcAft>
              <a:buSzPts val="1400"/>
              <a:buNone/>
              <a:defRPr b="1" sz="3000">
                <a:solidFill>
                  <a:schemeClr val="lt1"/>
                </a:solidFill>
                <a:latin typeface="Arial"/>
                <a:ea typeface="Arial"/>
                <a:cs typeface="Arial"/>
                <a:sym typeface="Arial"/>
              </a:defRPr>
            </a:lvl5pPr>
            <a:lvl6pPr lvl="5" algn="l">
              <a:spcBef>
                <a:spcPts val="0"/>
              </a:spcBef>
              <a:spcAft>
                <a:spcPts val="0"/>
              </a:spcAft>
              <a:buSzPts val="1400"/>
              <a:buNone/>
              <a:defRPr b="1" sz="3000">
                <a:solidFill>
                  <a:schemeClr val="lt1"/>
                </a:solidFill>
                <a:latin typeface="Arial"/>
                <a:ea typeface="Arial"/>
                <a:cs typeface="Arial"/>
                <a:sym typeface="Arial"/>
              </a:defRPr>
            </a:lvl6pPr>
            <a:lvl7pPr lvl="6" algn="l">
              <a:spcBef>
                <a:spcPts val="0"/>
              </a:spcBef>
              <a:spcAft>
                <a:spcPts val="0"/>
              </a:spcAft>
              <a:buSzPts val="1400"/>
              <a:buNone/>
              <a:defRPr b="1" sz="3000">
                <a:solidFill>
                  <a:schemeClr val="lt1"/>
                </a:solidFill>
                <a:latin typeface="Arial"/>
                <a:ea typeface="Arial"/>
                <a:cs typeface="Arial"/>
                <a:sym typeface="Arial"/>
              </a:defRPr>
            </a:lvl7pPr>
            <a:lvl8pPr lvl="7" algn="l">
              <a:spcBef>
                <a:spcPts val="0"/>
              </a:spcBef>
              <a:spcAft>
                <a:spcPts val="0"/>
              </a:spcAft>
              <a:buSzPts val="1400"/>
              <a:buNone/>
              <a:defRPr b="1" sz="3000">
                <a:solidFill>
                  <a:schemeClr val="lt1"/>
                </a:solidFill>
                <a:latin typeface="Arial"/>
                <a:ea typeface="Arial"/>
                <a:cs typeface="Arial"/>
                <a:sym typeface="Arial"/>
              </a:defRPr>
            </a:lvl8pPr>
            <a:lvl9pPr lvl="8" algn="l">
              <a:spcBef>
                <a:spcPts val="0"/>
              </a:spcBef>
              <a:spcAft>
                <a:spcPts val="0"/>
              </a:spcAft>
              <a:buSzPts val="1400"/>
              <a:buNone/>
              <a:defRPr b="1" sz="3000">
                <a:solidFill>
                  <a:schemeClr val="lt1"/>
                </a:solidFill>
                <a:latin typeface="Arial"/>
                <a:ea typeface="Arial"/>
                <a:cs typeface="Arial"/>
                <a:sym typeface="Arial"/>
              </a:defRPr>
            </a:lvl9pPr>
          </a:lstStyle>
          <a:p/>
        </p:txBody>
      </p:sp>
      <p:sp>
        <p:nvSpPr>
          <p:cNvPr id="175" name="Google Shape;175;p68"/>
          <p:cNvSpPr txBox="1"/>
          <p:nvPr>
            <p:ph idx="1" type="body"/>
          </p:nvPr>
        </p:nvSpPr>
        <p:spPr>
          <a:xfrm>
            <a:off x="317989" y="3356993"/>
            <a:ext cx="4785762" cy="10801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b="0" sz="1200">
                <a:solidFill>
                  <a:schemeClr val="lt1"/>
                </a:solidFill>
                <a:latin typeface="Arial"/>
                <a:ea typeface="Arial"/>
                <a:cs typeface="Arial"/>
                <a:sym typeface="Arial"/>
              </a:defRPr>
            </a:lvl3pPr>
            <a:lvl4pPr indent="-304800" lvl="3" marL="1828800" algn="l">
              <a:lnSpc>
                <a:spcPct val="100000"/>
              </a:lnSpc>
              <a:spcBef>
                <a:spcPts val="600"/>
              </a:spcBef>
              <a:spcAft>
                <a:spcPts val="0"/>
              </a:spcAft>
              <a:buSzPts val="1200"/>
              <a:buChar char="–"/>
              <a:defRPr b="0" sz="1200">
                <a:solidFill>
                  <a:schemeClr val="lt1"/>
                </a:solidFill>
                <a:latin typeface="Arial"/>
                <a:ea typeface="Arial"/>
                <a:cs typeface="Arial"/>
                <a:sym typeface="Arial"/>
              </a:defRPr>
            </a:lvl4pPr>
            <a:lvl5pPr indent="-304800" lvl="4" marL="2286000" algn="l">
              <a:lnSpc>
                <a:spcPct val="100000"/>
              </a:lnSpc>
              <a:spcBef>
                <a:spcPts val="600"/>
              </a:spcBef>
              <a:spcAft>
                <a:spcPts val="0"/>
              </a:spcAft>
              <a:buSzPts val="1200"/>
              <a:buChar char="■"/>
              <a:defRPr b="0" sz="1200">
                <a:solidFill>
                  <a:schemeClr val="lt1"/>
                </a:solidFill>
                <a:latin typeface="Arial"/>
                <a:ea typeface="Arial"/>
                <a:cs typeface="Arial"/>
                <a:sym typeface="Arial"/>
              </a:defRPr>
            </a:lvl5pPr>
            <a:lvl6pPr indent="-304800" lvl="5" marL="2743200" algn="l">
              <a:lnSpc>
                <a:spcPct val="100000"/>
              </a:lnSpc>
              <a:spcBef>
                <a:spcPts val="600"/>
              </a:spcBef>
              <a:spcAft>
                <a:spcPts val="0"/>
              </a:spcAft>
              <a:buSzPts val="1200"/>
              <a:buChar char="–"/>
              <a:defRPr b="0" sz="1200">
                <a:solidFill>
                  <a:schemeClr val="lt1"/>
                </a:solidFill>
                <a:latin typeface="Arial"/>
                <a:ea typeface="Arial"/>
                <a:cs typeface="Arial"/>
                <a:sym typeface="Arial"/>
              </a:defRPr>
            </a:lvl6pPr>
            <a:lvl7pPr indent="-304800" lvl="6" marL="3200400" algn="l">
              <a:lnSpc>
                <a:spcPct val="100000"/>
              </a:lnSpc>
              <a:spcBef>
                <a:spcPts val="600"/>
              </a:spcBef>
              <a:spcAft>
                <a:spcPts val="0"/>
              </a:spcAft>
              <a:buSzPts val="1200"/>
              <a:buChar char="■"/>
              <a:defRPr b="0" sz="1200">
                <a:solidFill>
                  <a:schemeClr val="lt1"/>
                </a:solidFill>
                <a:latin typeface="Arial"/>
                <a:ea typeface="Arial"/>
                <a:cs typeface="Arial"/>
                <a:sym typeface="Arial"/>
              </a:defRPr>
            </a:lvl7pPr>
            <a:lvl8pPr indent="-304800" lvl="7" marL="3657600" algn="l">
              <a:lnSpc>
                <a:spcPct val="100000"/>
              </a:lnSpc>
              <a:spcBef>
                <a:spcPts val="600"/>
              </a:spcBef>
              <a:spcAft>
                <a:spcPts val="0"/>
              </a:spcAft>
              <a:buSzPts val="1200"/>
              <a:buChar char="–"/>
              <a:defRPr b="0" sz="1200">
                <a:solidFill>
                  <a:schemeClr val="lt1"/>
                </a:solidFill>
                <a:latin typeface="Arial"/>
                <a:ea typeface="Arial"/>
                <a:cs typeface="Arial"/>
                <a:sym typeface="Arial"/>
              </a:defRPr>
            </a:lvl8pPr>
            <a:lvl9pPr indent="-304800" lvl="8" marL="4114800" algn="l">
              <a:lnSpc>
                <a:spcPct val="100000"/>
              </a:lnSpc>
              <a:spcBef>
                <a:spcPts val="600"/>
              </a:spcBef>
              <a:spcAft>
                <a:spcPts val="0"/>
              </a:spcAft>
              <a:buSzPts val="1200"/>
              <a:buChar char="■"/>
              <a:defRPr b="0" sz="1200">
                <a:solidFill>
                  <a:schemeClr val="lt1"/>
                </a:solidFill>
                <a:latin typeface="Arial"/>
                <a:ea typeface="Arial"/>
                <a:cs typeface="Arial"/>
                <a:sym typeface="Arial"/>
              </a:defRPr>
            </a:lvl9pPr>
          </a:lstStyle>
          <a:p/>
        </p:txBody>
      </p:sp>
      <p:pic>
        <p:nvPicPr>
          <p:cNvPr descr="download.png" id="176" name="Google Shape;176;p68"/>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showMasterSp="0">
  <p:cSld name="Divider 2">
    <p:spTree>
      <p:nvGrpSpPr>
        <p:cNvPr id="177" name="Shape 177"/>
        <p:cNvGrpSpPr/>
        <p:nvPr/>
      </p:nvGrpSpPr>
      <p:grpSpPr>
        <a:xfrm>
          <a:off x="0" y="0"/>
          <a:ext cx="0" cy="0"/>
          <a:chOff x="0" y="0"/>
          <a:chExt cx="0" cy="0"/>
        </a:xfrm>
      </p:grpSpPr>
      <p:grpSp>
        <p:nvGrpSpPr>
          <p:cNvPr id="178" name="Google Shape;178;p69"/>
          <p:cNvGrpSpPr/>
          <p:nvPr/>
        </p:nvGrpSpPr>
        <p:grpSpPr>
          <a:xfrm>
            <a:off x="-10257" y="-1"/>
            <a:ext cx="9154257" cy="6858001"/>
            <a:chOff x="-11112" y="-1"/>
            <a:chExt cx="9917112" cy="6858001"/>
          </a:xfrm>
        </p:grpSpPr>
        <p:sp>
          <p:nvSpPr>
            <p:cNvPr id="179" name="Google Shape;179;p69"/>
            <p:cNvSpPr/>
            <p:nvPr/>
          </p:nvSpPr>
          <p:spPr>
            <a:xfrm>
              <a:off x="-11112" y="-1"/>
              <a:ext cx="5397500" cy="3236913"/>
            </a:xfrm>
            <a:custGeom>
              <a:rect b="b" l="l" r="r" t="t"/>
              <a:pathLst>
                <a:path extrusionOk="0" h="2039" w="3400">
                  <a:moveTo>
                    <a:pt x="0" y="0"/>
                  </a:moveTo>
                  <a:lnTo>
                    <a:pt x="0" y="2039"/>
                  </a:lnTo>
                  <a:lnTo>
                    <a:pt x="2796" y="2039"/>
                  </a:lnTo>
                  <a:lnTo>
                    <a:pt x="3400"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0" name="Google Shape;180;p69"/>
            <p:cNvSpPr/>
            <p:nvPr/>
          </p:nvSpPr>
          <p:spPr>
            <a:xfrm>
              <a:off x="2349500" y="1819274"/>
              <a:ext cx="7556500" cy="5038726"/>
            </a:xfrm>
            <a:custGeom>
              <a:rect b="b" l="l" r="r" t="t"/>
              <a:pathLst>
                <a:path extrusionOk="0" h="3174" w="4760">
                  <a:moveTo>
                    <a:pt x="940" y="0"/>
                  </a:moveTo>
                  <a:lnTo>
                    <a:pt x="0" y="3174"/>
                  </a:lnTo>
                  <a:lnTo>
                    <a:pt x="4760" y="3174"/>
                  </a:lnTo>
                  <a:lnTo>
                    <a:pt x="4760" y="0"/>
                  </a:lnTo>
                  <a:lnTo>
                    <a:pt x="94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1" name="Google Shape;181;p69"/>
            <p:cNvSpPr/>
            <p:nvPr/>
          </p:nvSpPr>
          <p:spPr>
            <a:xfrm>
              <a:off x="3421063" y="1819274"/>
              <a:ext cx="1425575" cy="1417638"/>
            </a:xfrm>
            <a:custGeom>
              <a:rect b="b" l="l" r="r" t="t"/>
              <a:pathLst>
                <a:path extrusionOk="0" h="893" w="898">
                  <a:moveTo>
                    <a:pt x="898" y="0"/>
                  </a:moveTo>
                  <a:lnTo>
                    <a:pt x="265" y="0"/>
                  </a:lnTo>
                  <a:lnTo>
                    <a:pt x="0" y="893"/>
                  </a:lnTo>
                  <a:lnTo>
                    <a:pt x="633" y="893"/>
                  </a:lnTo>
                  <a:lnTo>
                    <a:pt x="898" y="0"/>
                  </a:lnTo>
                  <a:close/>
                </a:path>
              </a:pathLst>
            </a:custGeom>
            <a:solidFill>
              <a:srgbClr val="0025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
        <p:nvSpPr>
          <p:cNvPr id="182" name="Google Shape;182;p69"/>
          <p:cNvSpPr txBox="1"/>
          <p:nvPr>
            <p:ph type="title"/>
          </p:nvPr>
        </p:nvSpPr>
        <p:spPr>
          <a:xfrm>
            <a:off x="4638469" y="2492896"/>
            <a:ext cx="4186715" cy="2232248"/>
          </a:xfrm>
          <a:prstGeom prst="rect">
            <a:avLst/>
          </a:prstGeom>
          <a:noFill/>
          <a:ln>
            <a:noFill/>
          </a:ln>
        </p:spPr>
        <p:txBody>
          <a:bodyPr anchorCtr="0" anchor="t" bIns="0" lIns="0" spcFirstLastPara="1" rIns="0" wrap="square" tIns="0">
            <a:noAutofit/>
          </a:bodyPr>
          <a:lstStyle>
            <a:lvl1pPr lvl="0" algn="r">
              <a:spcBef>
                <a:spcPts val="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b="1" sz="3000">
                <a:solidFill>
                  <a:schemeClr val="lt1"/>
                </a:solidFill>
                <a:latin typeface="Arial"/>
                <a:ea typeface="Arial"/>
                <a:cs typeface="Arial"/>
                <a:sym typeface="Arial"/>
              </a:defRPr>
            </a:lvl2pPr>
            <a:lvl3pPr lvl="2" algn="l">
              <a:spcBef>
                <a:spcPts val="0"/>
              </a:spcBef>
              <a:spcAft>
                <a:spcPts val="0"/>
              </a:spcAft>
              <a:buSzPts val="1400"/>
              <a:buNone/>
              <a:defRPr b="1" sz="3000">
                <a:solidFill>
                  <a:schemeClr val="lt1"/>
                </a:solidFill>
                <a:latin typeface="Arial"/>
                <a:ea typeface="Arial"/>
                <a:cs typeface="Arial"/>
                <a:sym typeface="Arial"/>
              </a:defRPr>
            </a:lvl3pPr>
            <a:lvl4pPr lvl="3" algn="l">
              <a:spcBef>
                <a:spcPts val="0"/>
              </a:spcBef>
              <a:spcAft>
                <a:spcPts val="0"/>
              </a:spcAft>
              <a:buSzPts val="1400"/>
              <a:buNone/>
              <a:defRPr b="1" sz="3000">
                <a:solidFill>
                  <a:schemeClr val="lt1"/>
                </a:solidFill>
                <a:latin typeface="Arial"/>
                <a:ea typeface="Arial"/>
                <a:cs typeface="Arial"/>
                <a:sym typeface="Arial"/>
              </a:defRPr>
            </a:lvl4pPr>
            <a:lvl5pPr lvl="4" algn="l">
              <a:spcBef>
                <a:spcPts val="0"/>
              </a:spcBef>
              <a:spcAft>
                <a:spcPts val="0"/>
              </a:spcAft>
              <a:buSzPts val="1400"/>
              <a:buNone/>
              <a:defRPr b="1" sz="3000">
                <a:solidFill>
                  <a:schemeClr val="lt1"/>
                </a:solidFill>
                <a:latin typeface="Arial"/>
                <a:ea typeface="Arial"/>
                <a:cs typeface="Arial"/>
                <a:sym typeface="Arial"/>
              </a:defRPr>
            </a:lvl5pPr>
            <a:lvl6pPr lvl="5" algn="l">
              <a:spcBef>
                <a:spcPts val="0"/>
              </a:spcBef>
              <a:spcAft>
                <a:spcPts val="0"/>
              </a:spcAft>
              <a:buSzPts val="1400"/>
              <a:buNone/>
              <a:defRPr b="1" sz="3000">
                <a:solidFill>
                  <a:schemeClr val="lt1"/>
                </a:solidFill>
                <a:latin typeface="Arial"/>
                <a:ea typeface="Arial"/>
                <a:cs typeface="Arial"/>
                <a:sym typeface="Arial"/>
              </a:defRPr>
            </a:lvl6pPr>
            <a:lvl7pPr lvl="6" algn="l">
              <a:spcBef>
                <a:spcPts val="0"/>
              </a:spcBef>
              <a:spcAft>
                <a:spcPts val="0"/>
              </a:spcAft>
              <a:buSzPts val="1400"/>
              <a:buNone/>
              <a:defRPr b="1" sz="3000">
                <a:solidFill>
                  <a:schemeClr val="lt1"/>
                </a:solidFill>
                <a:latin typeface="Arial"/>
                <a:ea typeface="Arial"/>
                <a:cs typeface="Arial"/>
                <a:sym typeface="Arial"/>
              </a:defRPr>
            </a:lvl7pPr>
            <a:lvl8pPr lvl="7" algn="l">
              <a:spcBef>
                <a:spcPts val="0"/>
              </a:spcBef>
              <a:spcAft>
                <a:spcPts val="0"/>
              </a:spcAft>
              <a:buSzPts val="1400"/>
              <a:buNone/>
              <a:defRPr b="1" sz="3000">
                <a:solidFill>
                  <a:schemeClr val="lt1"/>
                </a:solidFill>
                <a:latin typeface="Arial"/>
                <a:ea typeface="Arial"/>
                <a:cs typeface="Arial"/>
                <a:sym typeface="Arial"/>
              </a:defRPr>
            </a:lvl8pPr>
            <a:lvl9pPr lvl="8" algn="l">
              <a:spcBef>
                <a:spcPts val="0"/>
              </a:spcBef>
              <a:spcAft>
                <a:spcPts val="0"/>
              </a:spcAft>
              <a:buSzPts val="1400"/>
              <a:buNone/>
              <a:defRPr b="1" sz="3000">
                <a:solidFill>
                  <a:schemeClr val="lt1"/>
                </a:solidFill>
                <a:latin typeface="Arial"/>
                <a:ea typeface="Arial"/>
                <a:cs typeface="Arial"/>
                <a:sym typeface="Arial"/>
              </a:defRPr>
            </a:lvl9pPr>
          </a:lstStyle>
          <a:p/>
        </p:txBody>
      </p:sp>
      <p:sp>
        <p:nvSpPr>
          <p:cNvPr id="183" name="Google Shape;183;p69"/>
          <p:cNvSpPr txBox="1"/>
          <p:nvPr>
            <p:ph idx="1" type="body"/>
          </p:nvPr>
        </p:nvSpPr>
        <p:spPr>
          <a:xfrm>
            <a:off x="4637943" y="5013325"/>
            <a:ext cx="4188069" cy="1511300"/>
          </a:xfrm>
          <a:prstGeom prst="rect">
            <a:avLst/>
          </a:prstGeom>
          <a:noFill/>
          <a:ln>
            <a:noFill/>
          </a:ln>
        </p:spPr>
        <p:txBody>
          <a:bodyPr anchorCtr="0" anchor="t" bIns="0" lIns="0" spcFirstLastPara="1" rIns="0" wrap="square" tIns="0">
            <a:noAutofit/>
          </a:bodyPr>
          <a:lstStyle>
            <a:lvl1pPr indent="-228600" lvl="0" marL="457200" algn="r">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b="0" sz="1200">
                <a:solidFill>
                  <a:schemeClr val="lt1"/>
                </a:solidFill>
                <a:latin typeface="Arial"/>
                <a:ea typeface="Arial"/>
                <a:cs typeface="Arial"/>
                <a:sym typeface="Arial"/>
              </a:defRPr>
            </a:lvl3pPr>
            <a:lvl4pPr indent="-304800" lvl="3" marL="1828800" algn="l">
              <a:lnSpc>
                <a:spcPct val="100000"/>
              </a:lnSpc>
              <a:spcBef>
                <a:spcPts val="600"/>
              </a:spcBef>
              <a:spcAft>
                <a:spcPts val="0"/>
              </a:spcAft>
              <a:buSzPts val="1200"/>
              <a:buChar char="–"/>
              <a:defRPr b="0" sz="1200">
                <a:solidFill>
                  <a:schemeClr val="lt1"/>
                </a:solidFill>
                <a:latin typeface="Arial"/>
                <a:ea typeface="Arial"/>
                <a:cs typeface="Arial"/>
                <a:sym typeface="Arial"/>
              </a:defRPr>
            </a:lvl4pPr>
            <a:lvl5pPr indent="-304800" lvl="4" marL="2286000" algn="l">
              <a:lnSpc>
                <a:spcPct val="100000"/>
              </a:lnSpc>
              <a:spcBef>
                <a:spcPts val="600"/>
              </a:spcBef>
              <a:spcAft>
                <a:spcPts val="0"/>
              </a:spcAft>
              <a:buSzPts val="1200"/>
              <a:buChar char="■"/>
              <a:defRPr b="0" sz="1200">
                <a:solidFill>
                  <a:schemeClr val="lt1"/>
                </a:solidFill>
                <a:latin typeface="Arial"/>
                <a:ea typeface="Arial"/>
                <a:cs typeface="Arial"/>
                <a:sym typeface="Arial"/>
              </a:defRPr>
            </a:lvl5pPr>
            <a:lvl6pPr indent="-304800" lvl="5" marL="2743200" algn="l">
              <a:lnSpc>
                <a:spcPct val="100000"/>
              </a:lnSpc>
              <a:spcBef>
                <a:spcPts val="600"/>
              </a:spcBef>
              <a:spcAft>
                <a:spcPts val="0"/>
              </a:spcAft>
              <a:buSzPts val="1200"/>
              <a:buChar char="–"/>
              <a:defRPr b="0" sz="1200">
                <a:solidFill>
                  <a:schemeClr val="lt1"/>
                </a:solidFill>
                <a:latin typeface="Arial"/>
                <a:ea typeface="Arial"/>
                <a:cs typeface="Arial"/>
                <a:sym typeface="Arial"/>
              </a:defRPr>
            </a:lvl6pPr>
            <a:lvl7pPr indent="-304800" lvl="6" marL="3200400" algn="l">
              <a:lnSpc>
                <a:spcPct val="100000"/>
              </a:lnSpc>
              <a:spcBef>
                <a:spcPts val="600"/>
              </a:spcBef>
              <a:spcAft>
                <a:spcPts val="0"/>
              </a:spcAft>
              <a:buSzPts val="1200"/>
              <a:buChar char="■"/>
              <a:defRPr b="0" sz="1200">
                <a:solidFill>
                  <a:schemeClr val="lt1"/>
                </a:solidFill>
                <a:latin typeface="Arial"/>
                <a:ea typeface="Arial"/>
                <a:cs typeface="Arial"/>
                <a:sym typeface="Arial"/>
              </a:defRPr>
            </a:lvl7pPr>
            <a:lvl8pPr indent="-304800" lvl="7" marL="3657600" algn="l">
              <a:lnSpc>
                <a:spcPct val="100000"/>
              </a:lnSpc>
              <a:spcBef>
                <a:spcPts val="600"/>
              </a:spcBef>
              <a:spcAft>
                <a:spcPts val="0"/>
              </a:spcAft>
              <a:buSzPts val="1200"/>
              <a:buChar char="–"/>
              <a:defRPr b="0" sz="1200">
                <a:solidFill>
                  <a:schemeClr val="lt1"/>
                </a:solidFill>
                <a:latin typeface="Arial"/>
                <a:ea typeface="Arial"/>
                <a:cs typeface="Arial"/>
                <a:sym typeface="Arial"/>
              </a:defRPr>
            </a:lvl8pPr>
            <a:lvl9pPr indent="-304800" lvl="8" marL="4114800" algn="l">
              <a:lnSpc>
                <a:spcPct val="100000"/>
              </a:lnSpc>
              <a:spcBef>
                <a:spcPts val="600"/>
              </a:spcBef>
              <a:spcAft>
                <a:spcPts val="0"/>
              </a:spcAft>
              <a:buSzPts val="1200"/>
              <a:buChar char="■"/>
              <a:defRPr b="0" sz="1200">
                <a:solidFill>
                  <a:schemeClr val="lt1"/>
                </a:solidFill>
                <a:latin typeface="Arial"/>
                <a:ea typeface="Arial"/>
                <a:cs typeface="Arial"/>
                <a:sym typeface="Arial"/>
              </a:defRPr>
            </a:lvl9pPr>
          </a:lstStyle>
          <a:p/>
        </p:txBody>
      </p:sp>
      <p:pic>
        <p:nvPicPr>
          <p:cNvPr descr="download.png" id="184" name="Google Shape;184;p69"/>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showMasterSp="0">
  <p:cSld name="Divider 3">
    <p:spTree>
      <p:nvGrpSpPr>
        <p:cNvPr id="185" name="Shape 185"/>
        <p:cNvGrpSpPr/>
        <p:nvPr/>
      </p:nvGrpSpPr>
      <p:grpSpPr>
        <a:xfrm>
          <a:off x="0" y="0"/>
          <a:ext cx="0" cy="0"/>
          <a:chOff x="0" y="0"/>
          <a:chExt cx="0" cy="0"/>
        </a:xfrm>
      </p:grpSpPr>
      <p:sp>
        <p:nvSpPr>
          <p:cNvPr id="186" name="Google Shape;186;p70"/>
          <p:cNvSpPr/>
          <p:nvPr/>
        </p:nvSpPr>
        <p:spPr>
          <a:xfrm>
            <a:off x="0" y="0"/>
            <a:ext cx="4816720" cy="5399088"/>
          </a:xfrm>
          <a:custGeom>
            <a:rect b="b" l="l" r="r" t="t"/>
            <a:pathLst>
              <a:path extrusionOk="0" h="5505" w="5321">
                <a:moveTo>
                  <a:pt x="0" y="0"/>
                </a:moveTo>
                <a:lnTo>
                  <a:pt x="0" y="5505"/>
                </a:lnTo>
                <a:lnTo>
                  <a:pt x="3691" y="5505"/>
                </a:lnTo>
                <a:lnTo>
                  <a:pt x="5321"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87" name="Google Shape;187;p70"/>
          <p:cNvSpPr txBox="1"/>
          <p:nvPr>
            <p:ph type="title"/>
          </p:nvPr>
        </p:nvSpPr>
        <p:spPr>
          <a:xfrm>
            <a:off x="298939" y="1440000"/>
            <a:ext cx="3854769" cy="108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3000"/>
              <a:buFont typeface="Arial"/>
              <a:buNone/>
              <a:defRPr b="1" sz="3000">
                <a:solidFill>
                  <a:schemeClr val="lt1"/>
                </a:solidFill>
                <a:latin typeface="Arial"/>
                <a:ea typeface="Arial"/>
                <a:cs typeface="Arial"/>
                <a:sym typeface="Arial"/>
              </a:defRPr>
            </a:lvl1pPr>
            <a:lvl2pPr lvl="1" algn="l">
              <a:spcBef>
                <a:spcPts val="0"/>
              </a:spcBef>
              <a:spcAft>
                <a:spcPts val="0"/>
              </a:spcAft>
              <a:buSzPts val="1400"/>
              <a:buNone/>
              <a:defRPr b="1" sz="3000">
                <a:solidFill>
                  <a:schemeClr val="lt1"/>
                </a:solidFill>
                <a:latin typeface="Arial"/>
                <a:ea typeface="Arial"/>
                <a:cs typeface="Arial"/>
                <a:sym typeface="Arial"/>
              </a:defRPr>
            </a:lvl2pPr>
            <a:lvl3pPr lvl="2" algn="l">
              <a:spcBef>
                <a:spcPts val="0"/>
              </a:spcBef>
              <a:spcAft>
                <a:spcPts val="0"/>
              </a:spcAft>
              <a:buSzPts val="1400"/>
              <a:buNone/>
              <a:defRPr b="1" sz="3000">
                <a:solidFill>
                  <a:schemeClr val="lt1"/>
                </a:solidFill>
                <a:latin typeface="Arial"/>
                <a:ea typeface="Arial"/>
                <a:cs typeface="Arial"/>
                <a:sym typeface="Arial"/>
              </a:defRPr>
            </a:lvl3pPr>
            <a:lvl4pPr lvl="3" algn="l">
              <a:spcBef>
                <a:spcPts val="0"/>
              </a:spcBef>
              <a:spcAft>
                <a:spcPts val="0"/>
              </a:spcAft>
              <a:buSzPts val="1400"/>
              <a:buNone/>
              <a:defRPr b="1" sz="3000">
                <a:solidFill>
                  <a:schemeClr val="lt1"/>
                </a:solidFill>
                <a:latin typeface="Arial"/>
                <a:ea typeface="Arial"/>
                <a:cs typeface="Arial"/>
                <a:sym typeface="Arial"/>
              </a:defRPr>
            </a:lvl4pPr>
            <a:lvl5pPr lvl="4" algn="l">
              <a:spcBef>
                <a:spcPts val="0"/>
              </a:spcBef>
              <a:spcAft>
                <a:spcPts val="0"/>
              </a:spcAft>
              <a:buSzPts val="1400"/>
              <a:buNone/>
              <a:defRPr b="1" sz="3000">
                <a:solidFill>
                  <a:schemeClr val="lt1"/>
                </a:solidFill>
                <a:latin typeface="Arial"/>
                <a:ea typeface="Arial"/>
                <a:cs typeface="Arial"/>
                <a:sym typeface="Arial"/>
              </a:defRPr>
            </a:lvl5pPr>
            <a:lvl6pPr lvl="5" algn="l">
              <a:spcBef>
                <a:spcPts val="0"/>
              </a:spcBef>
              <a:spcAft>
                <a:spcPts val="0"/>
              </a:spcAft>
              <a:buSzPts val="1400"/>
              <a:buNone/>
              <a:defRPr b="1" sz="3000">
                <a:solidFill>
                  <a:schemeClr val="lt1"/>
                </a:solidFill>
                <a:latin typeface="Arial"/>
                <a:ea typeface="Arial"/>
                <a:cs typeface="Arial"/>
                <a:sym typeface="Arial"/>
              </a:defRPr>
            </a:lvl6pPr>
            <a:lvl7pPr lvl="6" algn="l">
              <a:spcBef>
                <a:spcPts val="0"/>
              </a:spcBef>
              <a:spcAft>
                <a:spcPts val="0"/>
              </a:spcAft>
              <a:buSzPts val="1400"/>
              <a:buNone/>
              <a:defRPr b="1" sz="3000">
                <a:solidFill>
                  <a:schemeClr val="lt1"/>
                </a:solidFill>
                <a:latin typeface="Arial"/>
                <a:ea typeface="Arial"/>
                <a:cs typeface="Arial"/>
                <a:sym typeface="Arial"/>
              </a:defRPr>
            </a:lvl7pPr>
            <a:lvl8pPr lvl="7" algn="l">
              <a:spcBef>
                <a:spcPts val="0"/>
              </a:spcBef>
              <a:spcAft>
                <a:spcPts val="0"/>
              </a:spcAft>
              <a:buSzPts val="1400"/>
              <a:buNone/>
              <a:defRPr b="1" sz="3000">
                <a:solidFill>
                  <a:schemeClr val="lt1"/>
                </a:solidFill>
                <a:latin typeface="Arial"/>
                <a:ea typeface="Arial"/>
                <a:cs typeface="Arial"/>
                <a:sym typeface="Arial"/>
              </a:defRPr>
            </a:lvl8pPr>
            <a:lvl9pPr lvl="8" algn="l">
              <a:spcBef>
                <a:spcPts val="0"/>
              </a:spcBef>
              <a:spcAft>
                <a:spcPts val="0"/>
              </a:spcAft>
              <a:buSzPts val="1400"/>
              <a:buNone/>
              <a:defRPr b="1" sz="3000">
                <a:solidFill>
                  <a:schemeClr val="lt1"/>
                </a:solidFill>
                <a:latin typeface="Arial"/>
                <a:ea typeface="Arial"/>
                <a:cs typeface="Arial"/>
                <a:sym typeface="Arial"/>
              </a:defRPr>
            </a:lvl9pPr>
          </a:lstStyle>
          <a:p/>
        </p:txBody>
      </p:sp>
      <p:sp>
        <p:nvSpPr>
          <p:cNvPr id="188" name="Google Shape;188;p70"/>
          <p:cNvSpPr txBox="1"/>
          <p:nvPr>
            <p:ph idx="1" type="body"/>
          </p:nvPr>
        </p:nvSpPr>
        <p:spPr>
          <a:xfrm>
            <a:off x="299077" y="2700000"/>
            <a:ext cx="3475296" cy="936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100000"/>
              </a:lnSpc>
              <a:spcBef>
                <a:spcPts val="600"/>
              </a:spcBef>
              <a:spcAft>
                <a:spcPts val="0"/>
              </a:spcAft>
              <a:buClr>
                <a:schemeClr val="lt1"/>
              </a:buClr>
              <a:buSzPts val="1200"/>
              <a:buNone/>
              <a:defRPr b="0" sz="12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b="0" sz="1200">
                <a:solidFill>
                  <a:schemeClr val="lt1"/>
                </a:solidFill>
                <a:latin typeface="Arial"/>
                <a:ea typeface="Arial"/>
                <a:cs typeface="Arial"/>
                <a:sym typeface="Arial"/>
              </a:defRPr>
            </a:lvl3pPr>
            <a:lvl4pPr indent="-304800" lvl="3" marL="1828800" algn="l">
              <a:lnSpc>
                <a:spcPct val="100000"/>
              </a:lnSpc>
              <a:spcBef>
                <a:spcPts val="600"/>
              </a:spcBef>
              <a:spcAft>
                <a:spcPts val="0"/>
              </a:spcAft>
              <a:buSzPts val="1200"/>
              <a:buChar char="–"/>
              <a:defRPr b="0" sz="1200">
                <a:solidFill>
                  <a:schemeClr val="lt1"/>
                </a:solidFill>
                <a:latin typeface="Arial"/>
                <a:ea typeface="Arial"/>
                <a:cs typeface="Arial"/>
                <a:sym typeface="Arial"/>
              </a:defRPr>
            </a:lvl4pPr>
            <a:lvl5pPr indent="-304800" lvl="4" marL="2286000" algn="l">
              <a:lnSpc>
                <a:spcPct val="100000"/>
              </a:lnSpc>
              <a:spcBef>
                <a:spcPts val="600"/>
              </a:spcBef>
              <a:spcAft>
                <a:spcPts val="0"/>
              </a:spcAft>
              <a:buSzPts val="1200"/>
              <a:buChar char="■"/>
              <a:defRPr b="0" sz="1200">
                <a:solidFill>
                  <a:schemeClr val="lt1"/>
                </a:solidFill>
                <a:latin typeface="Arial"/>
                <a:ea typeface="Arial"/>
                <a:cs typeface="Arial"/>
                <a:sym typeface="Arial"/>
              </a:defRPr>
            </a:lvl5pPr>
            <a:lvl6pPr indent="-304800" lvl="5" marL="2743200" algn="l">
              <a:lnSpc>
                <a:spcPct val="100000"/>
              </a:lnSpc>
              <a:spcBef>
                <a:spcPts val="600"/>
              </a:spcBef>
              <a:spcAft>
                <a:spcPts val="0"/>
              </a:spcAft>
              <a:buSzPts val="1200"/>
              <a:buChar char="–"/>
              <a:defRPr b="0" sz="1200">
                <a:solidFill>
                  <a:schemeClr val="lt1"/>
                </a:solidFill>
                <a:latin typeface="Arial"/>
                <a:ea typeface="Arial"/>
                <a:cs typeface="Arial"/>
                <a:sym typeface="Arial"/>
              </a:defRPr>
            </a:lvl6pPr>
            <a:lvl7pPr indent="-304800" lvl="6" marL="3200400" algn="l">
              <a:lnSpc>
                <a:spcPct val="100000"/>
              </a:lnSpc>
              <a:spcBef>
                <a:spcPts val="600"/>
              </a:spcBef>
              <a:spcAft>
                <a:spcPts val="0"/>
              </a:spcAft>
              <a:buSzPts val="1200"/>
              <a:buChar char="■"/>
              <a:defRPr b="0" sz="1200">
                <a:solidFill>
                  <a:schemeClr val="lt1"/>
                </a:solidFill>
                <a:latin typeface="Arial"/>
                <a:ea typeface="Arial"/>
                <a:cs typeface="Arial"/>
                <a:sym typeface="Arial"/>
              </a:defRPr>
            </a:lvl7pPr>
            <a:lvl8pPr indent="-304800" lvl="7" marL="3657600" algn="l">
              <a:lnSpc>
                <a:spcPct val="100000"/>
              </a:lnSpc>
              <a:spcBef>
                <a:spcPts val="600"/>
              </a:spcBef>
              <a:spcAft>
                <a:spcPts val="0"/>
              </a:spcAft>
              <a:buSzPts val="1200"/>
              <a:buChar char="–"/>
              <a:defRPr b="0" sz="1200">
                <a:solidFill>
                  <a:schemeClr val="lt1"/>
                </a:solidFill>
                <a:latin typeface="Arial"/>
                <a:ea typeface="Arial"/>
                <a:cs typeface="Arial"/>
                <a:sym typeface="Arial"/>
              </a:defRPr>
            </a:lvl8pPr>
            <a:lvl9pPr indent="-304800" lvl="8" marL="4114800" algn="l">
              <a:lnSpc>
                <a:spcPct val="100000"/>
              </a:lnSpc>
              <a:spcBef>
                <a:spcPts val="600"/>
              </a:spcBef>
              <a:spcAft>
                <a:spcPts val="0"/>
              </a:spcAft>
              <a:buSzPts val="1200"/>
              <a:buChar char="■"/>
              <a:defRPr b="0" sz="1200">
                <a:solidFill>
                  <a:schemeClr val="lt1"/>
                </a:solidFill>
                <a:latin typeface="Arial"/>
                <a:ea typeface="Arial"/>
                <a:cs typeface="Arial"/>
                <a:sym typeface="Arial"/>
              </a:defRPr>
            </a:lvl9pPr>
          </a:lstStyle>
          <a:p/>
        </p:txBody>
      </p:sp>
      <p:pic>
        <p:nvPicPr>
          <p:cNvPr descr="download.png" id="189" name="Google Shape;189;p70"/>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divider 2" showMasterSp="0">
  <p:cSld name="Photo divider 2">
    <p:bg>
      <p:bgPr>
        <a:solidFill>
          <a:schemeClr val="lt1"/>
        </a:solidFill>
      </p:bgPr>
    </p:bg>
    <p:spTree>
      <p:nvGrpSpPr>
        <p:cNvPr id="190" name="Shape 190"/>
        <p:cNvGrpSpPr/>
        <p:nvPr/>
      </p:nvGrpSpPr>
      <p:grpSpPr>
        <a:xfrm>
          <a:off x="0" y="0"/>
          <a:ext cx="0" cy="0"/>
          <a:chOff x="0" y="0"/>
          <a:chExt cx="0" cy="0"/>
        </a:xfrm>
      </p:grpSpPr>
      <p:sp>
        <p:nvSpPr>
          <p:cNvPr id="191" name="Google Shape;191;p71"/>
          <p:cNvSpPr/>
          <p:nvPr/>
        </p:nvSpPr>
        <p:spPr>
          <a:xfrm>
            <a:off x="0" y="0"/>
            <a:ext cx="4982308" cy="3238500"/>
          </a:xfrm>
          <a:custGeom>
            <a:rect b="b" l="l" r="r" t="t"/>
            <a:pathLst>
              <a:path extrusionOk="0" h="14830" w="24718">
                <a:moveTo>
                  <a:pt x="0" y="0"/>
                </a:moveTo>
                <a:lnTo>
                  <a:pt x="0" y="14830"/>
                </a:lnTo>
                <a:lnTo>
                  <a:pt x="20324" y="14830"/>
                </a:lnTo>
                <a:lnTo>
                  <a:pt x="24718"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2" name="Google Shape;192;p71"/>
          <p:cNvSpPr txBox="1"/>
          <p:nvPr/>
        </p:nvSpPr>
        <p:spPr>
          <a:xfrm>
            <a:off x="299077" y="764704"/>
            <a:ext cx="3874110" cy="194421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000">
                <a:solidFill>
                  <a:srgbClr val="FFFFFF"/>
                </a:solidFill>
                <a:latin typeface="Arial"/>
                <a:ea typeface="Arial"/>
                <a:cs typeface="Arial"/>
                <a:sym typeface="Arial"/>
              </a:rPr>
              <a:t>Click to edit Master title style</a:t>
            </a:r>
            <a:endParaRPr b="1" sz="3000">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demark statement" showMasterSp="0">
  <p:cSld name="Trademark statement">
    <p:spTree>
      <p:nvGrpSpPr>
        <p:cNvPr id="193" name="Shape 193"/>
        <p:cNvGrpSpPr/>
        <p:nvPr/>
      </p:nvGrpSpPr>
      <p:grpSpPr>
        <a:xfrm>
          <a:off x="0" y="0"/>
          <a:ext cx="0" cy="0"/>
          <a:chOff x="0" y="0"/>
          <a:chExt cx="0" cy="0"/>
        </a:xfrm>
      </p:grpSpPr>
      <p:sp>
        <p:nvSpPr>
          <p:cNvPr id="194" name="Google Shape;194;p72"/>
          <p:cNvSpPr/>
          <p:nvPr/>
        </p:nvSpPr>
        <p:spPr>
          <a:xfrm>
            <a:off x="0" y="0"/>
            <a:ext cx="4816720" cy="3240088"/>
          </a:xfrm>
          <a:custGeom>
            <a:rect b="b" l="l" r="r" t="t"/>
            <a:pathLst>
              <a:path extrusionOk="0" h="12405" w="19984">
                <a:moveTo>
                  <a:pt x="0" y="0"/>
                </a:moveTo>
                <a:lnTo>
                  <a:pt x="0" y="12405"/>
                </a:lnTo>
                <a:lnTo>
                  <a:pt x="16308" y="12405"/>
                </a:lnTo>
                <a:lnTo>
                  <a:pt x="19984" y="0"/>
                </a:lnTo>
                <a:lnTo>
                  <a:pt x="0"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5" name="Google Shape;195;p72"/>
          <p:cNvSpPr txBox="1"/>
          <p:nvPr>
            <p:ph idx="1" type="body"/>
          </p:nvPr>
        </p:nvSpPr>
        <p:spPr>
          <a:xfrm>
            <a:off x="252046" y="4291200"/>
            <a:ext cx="3704631" cy="187465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b="0" sz="1000">
                <a:solidFill>
                  <a:schemeClr val="dk1"/>
                </a:solidFill>
                <a:latin typeface="Arial"/>
                <a:ea typeface="Arial"/>
                <a:cs typeface="Arial"/>
                <a:sym typeface="Arial"/>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grpSp>
        <p:nvGrpSpPr>
          <p:cNvPr id="196" name="Google Shape;196;p72"/>
          <p:cNvGrpSpPr/>
          <p:nvPr/>
        </p:nvGrpSpPr>
        <p:grpSpPr>
          <a:xfrm>
            <a:off x="118582" y="0"/>
            <a:ext cx="2392974" cy="1530350"/>
            <a:chOff x="-2592388" y="0"/>
            <a:chExt cx="2592388" cy="1530350"/>
          </a:xfrm>
        </p:grpSpPr>
        <p:sp>
          <p:nvSpPr>
            <p:cNvPr id="197" name="Google Shape;197;p72"/>
            <p:cNvSpPr/>
            <p:nvPr/>
          </p:nvSpPr>
          <p:spPr>
            <a:xfrm>
              <a:off x="-2384425" y="393700"/>
              <a:ext cx="2119313" cy="776288"/>
            </a:xfrm>
            <a:custGeom>
              <a:rect b="b" l="l" r="r" t="t"/>
              <a:pathLst>
                <a:path extrusionOk="0" h="2232" w="6099">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198" name="Google Shape;198;p72"/>
            <p:cNvSpPr/>
            <p:nvPr/>
          </p:nvSpPr>
          <p:spPr>
            <a:xfrm>
              <a:off x="-2592388" y="0"/>
              <a:ext cx="2592388" cy="1530350"/>
            </a:xfrm>
            <a:custGeom>
              <a:rect b="b" l="l" r="r" t="t"/>
              <a:pathLst>
                <a:path extrusionOk="0" h="964" w="1633">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9" name="Shape 199"/>
        <p:cNvGrpSpPr/>
        <p:nvPr/>
      </p:nvGrpSpPr>
      <p:grpSpPr>
        <a:xfrm>
          <a:off x="0" y="0"/>
          <a:ext cx="0" cy="0"/>
          <a:chOff x="0" y="0"/>
          <a:chExt cx="0" cy="0"/>
        </a:xfrm>
      </p:grpSpPr>
      <p:sp>
        <p:nvSpPr>
          <p:cNvPr id="200" name="Google Shape;200;p73"/>
          <p:cNvSpPr txBox="1"/>
          <p:nvPr>
            <p:ph type="title"/>
          </p:nvPr>
        </p:nvSpPr>
        <p:spPr>
          <a:xfrm>
            <a:off x="722313" y="4406902"/>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1"/>
              </a:buClr>
              <a:buSzPts val="4000"/>
              <a:buFont typeface="Arial"/>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73"/>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rgbClr val="888888"/>
              </a:buClr>
              <a:buSzPts val="2000"/>
              <a:buNone/>
              <a:defRPr sz="2000">
                <a:solidFill>
                  <a:srgbClr val="888888"/>
                </a:solidFill>
              </a:defRPr>
            </a:lvl1pPr>
            <a:lvl2pPr indent="-228600" lvl="1" marL="914400" algn="l">
              <a:lnSpc>
                <a:spcPct val="100000"/>
              </a:lnSpc>
              <a:spcBef>
                <a:spcPts val="600"/>
              </a:spcBef>
              <a:spcAft>
                <a:spcPts val="0"/>
              </a:spcAft>
              <a:buClr>
                <a:srgbClr val="888888"/>
              </a:buClr>
              <a:buSzPts val="1800"/>
              <a:buNone/>
              <a:defRPr sz="1800">
                <a:solidFill>
                  <a:srgbClr val="888888"/>
                </a:solidFill>
              </a:defRPr>
            </a:lvl2pPr>
            <a:lvl3pPr indent="-228600" lvl="2" marL="1371600" algn="l">
              <a:lnSpc>
                <a:spcPct val="100000"/>
              </a:lnSpc>
              <a:spcBef>
                <a:spcPts val="600"/>
              </a:spcBef>
              <a:spcAft>
                <a:spcPts val="0"/>
              </a:spcAft>
              <a:buSzPts val="1600"/>
              <a:buNone/>
              <a:defRPr sz="1600">
                <a:solidFill>
                  <a:srgbClr val="888888"/>
                </a:solidFill>
              </a:defRPr>
            </a:lvl3pPr>
            <a:lvl4pPr indent="-228600" lvl="3" marL="1828800" algn="l">
              <a:lnSpc>
                <a:spcPct val="100000"/>
              </a:lnSpc>
              <a:spcBef>
                <a:spcPts val="600"/>
              </a:spcBef>
              <a:spcAft>
                <a:spcPts val="0"/>
              </a:spcAft>
              <a:buSzPts val="1400"/>
              <a:buNone/>
              <a:defRPr sz="1400">
                <a:solidFill>
                  <a:srgbClr val="888888"/>
                </a:solidFill>
              </a:defRPr>
            </a:lvl4pPr>
            <a:lvl5pPr indent="-228600" lvl="4" marL="2286000" algn="l">
              <a:lnSpc>
                <a:spcPct val="100000"/>
              </a:lnSpc>
              <a:spcBef>
                <a:spcPts val="600"/>
              </a:spcBef>
              <a:spcAft>
                <a:spcPts val="0"/>
              </a:spcAft>
              <a:buSzPts val="1400"/>
              <a:buNone/>
              <a:defRPr sz="1400">
                <a:solidFill>
                  <a:srgbClr val="888888"/>
                </a:solidFill>
              </a:defRPr>
            </a:lvl5pPr>
            <a:lvl6pPr indent="-228600" lvl="5" marL="2743200" algn="l">
              <a:lnSpc>
                <a:spcPct val="100000"/>
              </a:lnSpc>
              <a:spcBef>
                <a:spcPts val="600"/>
              </a:spcBef>
              <a:spcAft>
                <a:spcPts val="0"/>
              </a:spcAft>
              <a:buSzPts val="1400"/>
              <a:buNone/>
              <a:defRPr sz="1400">
                <a:solidFill>
                  <a:srgbClr val="888888"/>
                </a:solidFill>
              </a:defRPr>
            </a:lvl6pPr>
            <a:lvl7pPr indent="-228600" lvl="6" marL="3200400" algn="l">
              <a:lnSpc>
                <a:spcPct val="100000"/>
              </a:lnSpc>
              <a:spcBef>
                <a:spcPts val="600"/>
              </a:spcBef>
              <a:spcAft>
                <a:spcPts val="0"/>
              </a:spcAft>
              <a:buSzPts val="1400"/>
              <a:buNone/>
              <a:defRPr sz="1400">
                <a:solidFill>
                  <a:srgbClr val="888888"/>
                </a:solidFill>
              </a:defRPr>
            </a:lvl7pPr>
            <a:lvl8pPr indent="-228600" lvl="7" marL="3657600" algn="l">
              <a:lnSpc>
                <a:spcPct val="100000"/>
              </a:lnSpc>
              <a:spcBef>
                <a:spcPts val="600"/>
              </a:spcBef>
              <a:spcAft>
                <a:spcPts val="0"/>
              </a:spcAft>
              <a:buSzPts val="1400"/>
              <a:buNone/>
              <a:defRPr sz="1400">
                <a:solidFill>
                  <a:srgbClr val="888888"/>
                </a:solidFill>
              </a:defRPr>
            </a:lvl8pPr>
            <a:lvl9pPr indent="-228600" lvl="8" marL="4114800" algn="l">
              <a:lnSpc>
                <a:spcPct val="100000"/>
              </a:lnSpc>
              <a:spcBef>
                <a:spcPts val="600"/>
              </a:spcBef>
              <a:spcAft>
                <a:spcPts val="0"/>
              </a:spcAft>
              <a:buSzPts val="1400"/>
              <a:buNone/>
              <a:defRPr sz="1400">
                <a:solidFill>
                  <a:srgbClr val="888888"/>
                </a:solidFill>
              </a:defRPr>
            </a:lvl9pPr>
          </a:lstStyle>
          <a:p/>
        </p:txBody>
      </p:sp>
      <p:sp>
        <p:nvSpPr>
          <p:cNvPr id="202" name="Google Shape;202;p73"/>
          <p:cNvSpPr txBox="1"/>
          <p:nvPr>
            <p:ph idx="10" type="dt"/>
          </p:nvPr>
        </p:nvSpPr>
        <p:spPr>
          <a:xfrm>
            <a:off x="457200" y="6356352"/>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3" name="Google Shape;203;p73"/>
          <p:cNvSpPr txBox="1"/>
          <p:nvPr>
            <p:ph idx="11" type="ftr"/>
          </p:nvPr>
        </p:nvSpPr>
        <p:spPr>
          <a:xfrm>
            <a:off x="3124200" y="6356352"/>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4" name="Google Shape;204;p73"/>
          <p:cNvSpPr txBox="1"/>
          <p:nvPr>
            <p:ph idx="12" type="sldNum"/>
          </p:nvPr>
        </p:nvSpPr>
        <p:spPr>
          <a:xfrm>
            <a:off x="6553200" y="6356352"/>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3" showMasterSp="0">
  <p:cSld name="1_Title Slide 3">
    <p:spTree>
      <p:nvGrpSpPr>
        <p:cNvPr id="205" name="Shape 205"/>
        <p:cNvGrpSpPr/>
        <p:nvPr/>
      </p:nvGrpSpPr>
      <p:grpSpPr>
        <a:xfrm>
          <a:off x="0" y="0"/>
          <a:ext cx="0" cy="0"/>
          <a:chOff x="0" y="0"/>
          <a:chExt cx="0" cy="0"/>
        </a:xfrm>
      </p:grpSpPr>
      <p:pic>
        <p:nvPicPr>
          <p:cNvPr descr="download.png" id="206" name="Google Shape;206;p74"/>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
        <p:nvSpPr>
          <p:cNvPr id="207" name="Google Shape;207;p74"/>
          <p:cNvSpPr/>
          <p:nvPr/>
        </p:nvSpPr>
        <p:spPr>
          <a:xfrm>
            <a:off x="1125415" y="2667000"/>
            <a:ext cx="6682154" cy="990600"/>
          </a:xfrm>
          <a:prstGeom prst="rect">
            <a:avLst/>
          </a:pr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FFFFFF"/>
                </a:solidFill>
                <a:latin typeface="Arial"/>
                <a:ea typeface="Arial"/>
                <a:cs typeface="Arial"/>
                <a:sym typeface="Arial"/>
              </a:rPr>
              <a:t>Project Brief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etter 2" showMasterSp="0">
  <p:cSld name="1_Letter 2">
    <p:spTree>
      <p:nvGrpSpPr>
        <p:cNvPr id="208" name="Shape 208"/>
        <p:cNvGrpSpPr/>
        <p:nvPr/>
      </p:nvGrpSpPr>
      <p:grpSpPr>
        <a:xfrm>
          <a:off x="0" y="0"/>
          <a:ext cx="0" cy="0"/>
          <a:chOff x="0" y="0"/>
          <a:chExt cx="0" cy="0"/>
        </a:xfrm>
      </p:grpSpPr>
      <p:sp>
        <p:nvSpPr>
          <p:cNvPr id="209" name="Google Shape;209;p75"/>
          <p:cNvSpPr txBox="1"/>
          <p:nvPr>
            <p:ph idx="1" type="body"/>
          </p:nvPr>
        </p:nvSpPr>
        <p:spPr>
          <a:xfrm>
            <a:off x="252047" y="1269454"/>
            <a:ext cx="4250348" cy="4895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1pPr>
            <a:lvl2pPr indent="-228600" lvl="1" marL="9144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2pPr>
            <a:lvl3pPr indent="-292100" lvl="2" marL="1371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3pPr>
            <a:lvl4pPr indent="-292100" lvl="3" marL="1828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4pPr>
            <a:lvl5pPr indent="-292100" lvl="4" marL="22860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5pPr>
            <a:lvl6pPr indent="-292100" lvl="5" marL="27432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6pPr>
            <a:lvl7pPr indent="-292100" lvl="6" marL="32004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7pPr>
            <a:lvl8pPr indent="-292100" lvl="7" marL="3657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8pPr>
            <a:lvl9pPr indent="-292100" lvl="8" marL="4114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9pPr>
          </a:lstStyle>
          <a:p/>
        </p:txBody>
      </p:sp>
      <p:sp>
        <p:nvSpPr>
          <p:cNvPr id="210" name="Google Shape;210;p75"/>
          <p:cNvSpPr txBox="1"/>
          <p:nvPr>
            <p:ph idx="2" type="body"/>
          </p:nvPr>
        </p:nvSpPr>
        <p:spPr>
          <a:xfrm>
            <a:off x="4635744" y="1269454"/>
            <a:ext cx="4250348" cy="4895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1pPr>
            <a:lvl2pPr indent="-228600" lvl="1" marL="914400" algn="l">
              <a:lnSpc>
                <a:spcPct val="100000"/>
              </a:lnSpc>
              <a:spcBef>
                <a:spcPts val="600"/>
              </a:spcBef>
              <a:spcAft>
                <a:spcPts val="0"/>
              </a:spcAft>
              <a:buClr>
                <a:schemeClr val="dk1"/>
              </a:buClr>
              <a:buSzPts val="1000"/>
              <a:buNone/>
              <a:defRPr>
                <a:solidFill>
                  <a:schemeClr val="dk1"/>
                </a:solidFill>
                <a:latin typeface="Times New Roman"/>
                <a:ea typeface="Times New Roman"/>
                <a:cs typeface="Times New Roman"/>
                <a:sym typeface="Times New Roman"/>
              </a:defRPr>
            </a:lvl2pPr>
            <a:lvl3pPr indent="-292100" lvl="2" marL="1371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3pPr>
            <a:lvl4pPr indent="-292100" lvl="3" marL="1828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4pPr>
            <a:lvl5pPr indent="-292100" lvl="4" marL="22860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5pPr>
            <a:lvl6pPr indent="-292100" lvl="5" marL="27432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6pPr>
            <a:lvl7pPr indent="-292100" lvl="6" marL="32004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7pPr>
            <a:lvl8pPr indent="-292100" lvl="7" marL="36576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8pPr>
            <a:lvl9pPr indent="-292100" lvl="8" marL="4114800" algn="l">
              <a:lnSpc>
                <a:spcPct val="100000"/>
              </a:lnSpc>
              <a:spcBef>
                <a:spcPts val="600"/>
              </a:spcBef>
              <a:spcAft>
                <a:spcPts val="0"/>
              </a:spcAft>
              <a:buClr>
                <a:schemeClr val="dk1"/>
              </a:buClr>
              <a:buSzPts val="1000"/>
              <a:buChar char="■"/>
              <a:defRPr>
                <a:solidFill>
                  <a:schemeClr val="dk1"/>
                </a:solidFill>
                <a:latin typeface="Times New Roman"/>
                <a:ea typeface="Times New Roman"/>
                <a:cs typeface="Times New Roman"/>
                <a:sym typeface="Times New Roman"/>
              </a:defRPr>
            </a:lvl9pPr>
          </a:lstStyle>
          <a:p/>
        </p:txBody>
      </p:sp>
      <p:sp>
        <p:nvSpPr>
          <p:cNvPr id="211" name="Google Shape;211;p75"/>
          <p:cNvSpPr txBox="1"/>
          <p:nvPr>
            <p:ph idx="3" type="body"/>
          </p:nvPr>
        </p:nvSpPr>
        <p:spPr>
          <a:xfrm>
            <a:off x="4638469" y="188640"/>
            <a:ext cx="4254010" cy="576262"/>
          </a:xfrm>
          <a:prstGeom prst="rect">
            <a:avLst/>
          </a:prstGeom>
          <a:noFill/>
          <a:ln>
            <a:noFill/>
          </a:ln>
        </p:spPr>
        <p:txBody>
          <a:bodyPr anchorCtr="0" anchor="t" bIns="0" lIns="0" spcFirstLastPara="1" rIns="0" wrap="square" tIns="0">
            <a:noAutofit/>
          </a:bodyPr>
          <a:lstStyle>
            <a:lvl1pPr indent="-228600" lvl="0" marL="457200" algn="r">
              <a:lnSpc>
                <a:spcPct val="100000"/>
              </a:lnSpc>
              <a:spcBef>
                <a:spcPts val="600"/>
              </a:spcBef>
              <a:spcAft>
                <a:spcPts val="0"/>
              </a:spcAft>
              <a:buClr>
                <a:schemeClr val="dk1"/>
              </a:buClr>
              <a:buSzPts val="1000"/>
              <a:buNone/>
              <a:defRPr b="0" i="1">
                <a:solidFill>
                  <a:schemeClr val="dk1"/>
                </a:solidFill>
                <a:latin typeface="Times New Roman"/>
                <a:ea typeface="Times New Roman"/>
                <a:cs typeface="Times New Roman"/>
                <a:sym typeface="Times New Roman"/>
              </a:defRPr>
            </a:lvl1pPr>
            <a:lvl2pPr indent="-228600" lvl="1" marL="914400" algn="r">
              <a:lnSpc>
                <a:spcPct val="100000"/>
              </a:lnSpc>
              <a:spcBef>
                <a:spcPts val="600"/>
              </a:spcBef>
              <a:spcAft>
                <a:spcPts val="0"/>
              </a:spcAft>
              <a:buClr>
                <a:schemeClr val="dk1"/>
              </a:buClr>
              <a:buSzPts val="1000"/>
              <a:buNone/>
              <a:defRPr b="0" i="1">
                <a:solidFill>
                  <a:schemeClr val="dk1"/>
                </a:solidFill>
                <a:latin typeface="Times New Roman"/>
                <a:ea typeface="Times New Roman"/>
                <a:cs typeface="Times New Roman"/>
                <a:sym typeface="Times New Roman"/>
              </a:defRPr>
            </a:lvl2pPr>
            <a:lvl3pPr indent="-292100" lvl="2" marL="13716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3pPr>
            <a:lvl4pPr indent="-292100" lvl="3" marL="18288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4pPr>
            <a:lvl5pPr indent="-292100" lvl="4" marL="22860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5pPr>
            <a:lvl6pPr indent="-292100" lvl="5" marL="27432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6pPr>
            <a:lvl7pPr indent="-292100" lvl="6" marL="32004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7pPr>
            <a:lvl8pPr indent="-292100" lvl="7" marL="36576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8pPr>
            <a:lvl9pPr indent="-292100" lvl="8" marL="4114800" algn="r">
              <a:lnSpc>
                <a:spcPct val="100000"/>
              </a:lnSpc>
              <a:spcBef>
                <a:spcPts val="600"/>
              </a:spcBef>
              <a:spcAft>
                <a:spcPts val="0"/>
              </a:spcAft>
              <a:buClr>
                <a:schemeClr val="dk1"/>
              </a:buClr>
              <a:buSzPts val="1000"/>
              <a:buChar char="■"/>
              <a:defRPr b="0" i="1">
                <a:solidFill>
                  <a:schemeClr val="dk1"/>
                </a:solidFill>
                <a:latin typeface="Times New Roman"/>
                <a:ea typeface="Times New Roman"/>
                <a:cs typeface="Times New Roman"/>
                <a:sym typeface="Times New Roman"/>
              </a:defRPr>
            </a:lvl9pPr>
          </a:lstStyle>
          <a:p/>
        </p:txBody>
      </p:sp>
      <p:pic>
        <p:nvPicPr>
          <p:cNvPr descr="download.png" id="212" name="Google Shape;212;p75"/>
          <p:cNvPicPr preferRelativeResize="0"/>
          <p:nvPr/>
        </p:nvPicPr>
        <p:blipFill rotWithShape="1">
          <a:blip r:embed="rId2">
            <a:alphaModFix/>
          </a:blip>
          <a:srcRect b="0" l="0" r="0" t="0"/>
          <a:stretch/>
        </p:blipFill>
        <p:spPr>
          <a:xfrm>
            <a:off x="8581292" y="1"/>
            <a:ext cx="562708" cy="8904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 name="Shape 22"/>
        <p:cNvGrpSpPr/>
        <p:nvPr/>
      </p:nvGrpSpPr>
      <p:grpSpPr>
        <a:xfrm>
          <a:off x="0" y="0"/>
          <a:ext cx="0" cy="0"/>
          <a:chOff x="0" y="0"/>
          <a:chExt cx="0" cy="0"/>
        </a:xfrm>
      </p:grpSpPr>
      <p:sp>
        <p:nvSpPr>
          <p:cNvPr id="23" name="Google Shape;23;p44"/>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45"/>
          <p:cNvSpPr txBox="1"/>
          <p:nvPr>
            <p:ph type="ctrTitle"/>
          </p:nvPr>
        </p:nvSpPr>
        <p:spPr>
          <a:xfrm>
            <a:off x="685800" y="2130425"/>
            <a:ext cx="7772400" cy="1470025"/>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5"/>
          <p:cNvSpPr txBox="1"/>
          <p:nvPr>
            <p:ph idx="1" type="subTitle"/>
          </p:nvPr>
        </p:nvSpPr>
        <p:spPr>
          <a:xfrm>
            <a:off x="1371600" y="3886200"/>
            <a:ext cx="6400800" cy="1752600"/>
          </a:xfrm>
          <a:prstGeom prst="rect">
            <a:avLst/>
          </a:prstGeom>
          <a:noFill/>
          <a:ln>
            <a:noFill/>
          </a:ln>
        </p:spPr>
        <p:txBody>
          <a:bodyPr anchorCtr="0" anchor="t" bIns="0" lIns="0" spcFirstLastPara="1" rIns="0" wrap="square" tIns="0">
            <a:noAutofit/>
          </a:bodyPr>
          <a:lstStyle>
            <a:lvl1pPr lvl="0" algn="ctr">
              <a:lnSpc>
                <a:spcPct val="100000"/>
              </a:lnSpc>
              <a:spcBef>
                <a:spcPts val="600"/>
              </a:spcBef>
              <a:spcAft>
                <a:spcPts val="0"/>
              </a:spcAft>
              <a:buClr>
                <a:srgbClr val="888888"/>
              </a:buClr>
              <a:buSzPts val="1000"/>
              <a:buNone/>
              <a:defRPr>
                <a:solidFill>
                  <a:srgbClr val="888888"/>
                </a:solidFill>
              </a:defRPr>
            </a:lvl1pPr>
            <a:lvl2pPr lvl="1" algn="ctr">
              <a:lnSpc>
                <a:spcPct val="100000"/>
              </a:lnSpc>
              <a:spcBef>
                <a:spcPts val="600"/>
              </a:spcBef>
              <a:spcAft>
                <a:spcPts val="0"/>
              </a:spcAft>
              <a:buClr>
                <a:srgbClr val="888888"/>
              </a:buClr>
              <a:buSzPts val="1000"/>
              <a:buNone/>
              <a:defRPr>
                <a:solidFill>
                  <a:srgbClr val="888888"/>
                </a:solidFill>
              </a:defRPr>
            </a:lvl2pPr>
            <a:lvl3pPr lvl="2" algn="ctr">
              <a:lnSpc>
                <a:spcPct val="100000"/>
              </a:lnSpc>
              <a:spcBef>
                <a:spcPts val="600"/>
              </a:spcBef>
              <a:spcAft>
                <a:spcPts val="0"/>
              </a:spcAft>
              <a:buSzPts val="1000"/>
              <a:buNone/>
              <a:defRPr>
                <a:solidFill>
                  <a:srgbClr val="888888"/>
                </a:solidFill>
              </a:defRPr>
            </a:lvl3pPr>
            <a:lvl4pPr lvl="3" algn="ctr">
              <a:lnSpc>
                <a:spcPct val="100000"/>
              </a:lnSpc>
              <a:spcBef>
                <a:spcPts val="600"/>
              </a:spcBef>
              <a:spcAft>
                <a:spcPts val="0"/>
              </a:spcAft>
              <a:buSzPts val="1000"/>
              <a:buNone/>
              <a:defRPr>
                <a:solidFill>
                  <a:srgbClr val="888888"/>
                </a:solidFill>
              </a:defRPr>
            </a:lvl4pPr>
            <a:lvl5pPr lvl="4" algn="ctr">
              <a:lnSpc>
                <a:spcPct val="100000"/>
              </a:lnSpc>
              <a:spcBef>
                <a:spcPts val="600"/>
              </a:spcBef>
              <a:spcAft>
                <a:spcPts val="0"/>
              </a:spcAft>
              <a:buSzPts val="1000"/>
              <a:buNone/>
              <a:defRPr>
                <a:solidFill>
                  <a:srgbClr val="888888"/>
                </a:solidFill>
              </a:defRPr>
            </a:lvl5pPr>
            <a:lvl6pPr lvl="5" algn="ctr">
              <a:lnSpc>
                <a:spcPct val="100000"/>
              </a:lnSpc>
              <a:spcBef>
                <a:spcPts val="600"/>
              </a:spcBef>
              <a:spcAft>
                <a:spcPts val="0"/>
              </a:spcAft>
              <a:buSzPts val="1000"/>
              <a:buNone/>
              <a:defRPr>
                <a:solidFill>
                  <a:srgbClr val="888888"/>
                </a:solidFill>
              </a:defRPr>
            </a:lvl6pPr>
            <a:lvl7pPr lvl="6" algn="ctr">
              <a:lnSpc>
                <a:spcPct val="100000"/>
              </a:lnSpc>
              <a:spcBef>
                <a:spcPts val="600"/>
              </a:spcBef>
              <a:spcAft>
                <a:spcPts val="0"/>
              </a:spcAft>
              <a:buSzPts val="1000"/>
              <a:buNone/>
              <a:defRPr>
                <a:solidFill>
                  <a:srgbClr val="888888"/>
                </a:solidFill>
              </a:defRPr>
            </a:lvl7pPr>
            <a:lvl8pPr lvl="7" algn="ctr">
              <a:lnSpc>
                <a:spcPct val="100000"/>
              </a:lnSpc>
              <a:spcBef>
                <a:spcPts val="600"/>
              </a:spcBef>
              <a:spcAft>
                <a:spcPts val="0"/>
              </a:spcAft>
              <a:buSzPts val="1000"/>
              <a:buNone/>
              <a:defRPr>
                <a:solidFill>
                  <a:srgbClr val="888888"/>
                </a:solidFill>
              </a:defRPr>
            </a:lvl8pPr>
            <a:lvl9pPr lvl="8" algn="ctr">
              <a:lnSpc>
                <a:spcPct val="100000"/>
              </a:lnSpc>
              <a:spcBef>
                <a:spcPts val="600"/>
              </a:spcBef>
              <a:spcAft>
                <a:spcPts val="0"/>
              </a:spcAft>
              <a:buSzPts val="1000"/>
              <a:buNone/>
              <a:defRPr>
                <a:solidFill>
                  <a:srgbClr val="888888"/>
                </a:solidFill>
              </a:defRPr>
            </a:lvl9pPr>
          </a:lstStyle>
          <a:p/>
        </p:txBody>
      </p:sp>
      <p:sp>
        <p:nvSpPr>
          <p:cNvPr id="27" name="Google Shape;27;p4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4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4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6"/>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6"/>
          <p:cNvSpPr txBox="1"/>
          <p:nvPr>
            <p:ph idx="1" type="body"/>
          </p:nvPr>
        </p:nvSpPr>
        <p:spPr>
          <a:xfrm>
            <a:off x="457200" y="1600200"/>
            <a:ext cx="4038600" cy="4525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2800"/>
              <a:buNone/>
              <a:defRPr sz="2800"/>
            </a:lvl1pPr>
            <a:lvl2pPr indent="-228600" lvl="1" marL="914400" algn="l">
              <a:lnSpc>
                <a:spcPct val="100000"/>
              </a:lnSpc>
              <a:spcBef>
                <a:spcPts val="600"/>
              </a:spcBef>
              <a:spcAft>
                <a:spcPts val="0"/>
              </a:spcAft>
              <a:buClr>
                <a:schemeClr val="dk1"/>
              </a:buClr>
              <a:buSzPts val="2400"/>
              <a:buNone/>
              <a:defRPr sz="2400"/>
            </a:lvl2pPr>
            <a:lvl3pPr indent="-355600" lvl="2" marL="1371600" algn="l">
              <a:lnSpc>
                <a:spcPct val="100000"/>
              </a:lnSpc>
              <a:spcBef>
                <a:spcPts val="600"/>
              </a:spcBef>
              <a:spcAft>
                <a:spcPts val="0"/>
              </a:spcAft>
              <a:buSzPts val="2000"/>
              <a:buChar char="■"/>
              <a:defRPr sz="20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0"/>
              </a:spcAft>
              <a:buSzPts val="1800"/>
              <a:buChar char="■"/>
              <a:defRPr sz="1800"/>
            </a:lvl9pPr>
          </a:lstStyle>
          <a:p/>
        </p:txBody>
      </p:sp>
      <p:sp>
        <p:nvSpPr>
          <p:cNvPr id="33" name="Google Shape;33;p46"/>
          <p:cNvSpPr txBox="1"/>
          <p:nvPr>
            <p:ph idx="2" type="body"/>
          </p:nvPr>
        </p:nvSpPr>
        <p:spPr>
          <a:xfrm>
            <a:off x="4648200" y="1600200"/>
            <a:ext cx="4038600" cy="4525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2800"/>
              <a:buNone/>
              <a:defRPr sz="2800"/>
            </a:lvl1pPr>
            <a:lvl2pPr indent="-228600" lvl="1" marL="914400" algn="l">
              <a:lnSpc>
                <a:spcPct val="100000"/>
              </a:lnSpc>
              <a:spcBef>
                <a:spcPts val="600"/>
              </a:spcBef>
              <a:spcAft>
                <a:spcPts val="0"/>
              </a:spcAft>
              <a:buClr>
                <a:schemeClr val="dk1"/>
              </a:buClr>
              <a:buSzPts val="2400"/>
              <a:buNone/>
              <a:defRPr sz="2400"/>
            </a:lvl2pPr>
            <a:lvl3pPr indent="-355600" lvl="2" marL="1371600" algn="l">
              <a:lnSpc>
                <a:spcPct val="100000"/>
              </a:lnSpc>
              <a:spcBef>
                <a:spcPts val="600"/>
              </a:spcBef>
              <a:spcAft>
                <a:spcPts val="0"/>
              </a:spcAft>
              <a:buSzPts val="2000"/>
              <a:buChar char="■"/>
              <a:defRPr sz="2000"/>
            </a:lvl3pPr>
            <a:lvl4pPr indent="-342900" lvl="3" marL="1828800" algn="l">
              <a:lnSpc>
                <a:spcPct val="100000"/>
              </a:lnSpc>
              <a:spcBef>
                <a:spcPts val="600"/>
              </a:spcBef>
              <a:spcAft>
                <a:spcPts val="0"/>
              </a:spcAft>
              <a:buSzPts val="1800"/>
              <a:buChar char="–"/>
              <a:defRPr sz="1800"/>
            </a:lvl4pPr>
            <a:lvl5pPr indent="-342900" lvl="4" marL="2286000" algn="l">
              <a:lnSpc>
                <a:spcPct val="100000"/>
              </a:lnSpc>
              <a:spcBef>
                <a:spcPts val="600"/>
              </a:spcBef>
              <a:spcAft>
                <a:spcPts val="0"/>
              </a:spcAft>
              <a:buSzPts val="1800"/>
              <a:buChar char="■"/>
              <a:defRPr sz="1800"/>
            </a:lvl5pPr>
            <a:lvl6pPr indent="-342900" lvl="5" marL="2743200" algn="l">
              <a:lnSpc>
                <a:spcPct val="100000"/>
              </a:lnSpc>
              <a:spcBef>
                <a:spcPts val="600"/>
              </a:spcBef>
              <a:spcAft>
                <a:spcPts val="0"/>
              </a:spcAft>
              <a:buSzPts val="1800"/>
              <a:buChar char="–"/>
              <a:defRPr sz="1800"/>
            </a:lvl6pPr>
            <a:lvl7pPr indent="-342900" lvl="6" marL="3200400" algn="l">
              <a:lnSpc>
                <a:spcPct val="100000"/>
              </a:lnSpc>
              <a:spcBef>
                <a:spcPts val="600"/>
              </a:spcBef>
              <a:spcAft>
                <a:spcPts val="0"/>
              </a:spcAft>
              <a:buSzPts val="1800"/>
              <a:buChar char="■"/>
              <a:defRPr sz="1800"/>
            </a:lvl7pPr>
            <a:lvl8pPr indent="-342900" lvl="7" marL="3657600" algn="l">
              <a:lnSpc>
                <a:spcPct val="100000"/>
              </a:lnSpc>
              <a:spcBef>
                <a:spcPts val="600"/>
              </a:spcBef>
              <a:spcAft>
                <a:spcPts val="0"/>
              </a:spcAft>
              <a:buSzPts val="1800"/>
              <a:buChar char="–"/>
              <a:defRPr sz="1800"/>
            </a:lvl8pPr>
            <a:lvl9pPr indent="-342900" lvl="8" marL="4114800" algn="l">
              <a:lnSpc>
                <a:spcPct val="100000"/>
              </a:lnSpc>
              <a:spcBef>
                <a:spcPts val="600"/>
              </a:spcBef>
              <a:spcAft>
                <a:spcPts val="0"/>
              </a:spcAft>
              <a:buSzPts val="1800"/>
              <a:buChar char="■"/>
              <a:defRPr sz="1800"/>
            </a:lvl9pPr>
          </a:lstStyle>
          <a:p/>
        </p:txBody>
      </p:sp>
      <p:sp>
        <p:nvSpPr>
          <p:cNvPr id="34" name="Google Shape;34;p4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4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4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37" name="Shape 37"/>
        <p:cNvGrpSpPr/>
        <p:nvPr/>
      </p:nvGrpSpPr>
      <p:grpSpPr>
        <a:xfrm>
          <a:off x="0" y="0"/>
          <a:ext cx="0" cy="0"/>
          <a:chOff x="0" y="0"/>
          <a:chExt cx="0" cy="0"/>
        </a:xfrm>
      </p:grpSpPr>
      <p:sp>
        <p:nvSpPr>
          <p:cNvPr id="38" name="Google Shape;38;p47"/>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2800"/>
              <a:buFont typeface="Arial"/>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7"/>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292100" lvl="4" marL="2286000" algn="l">
              <a:lnSpc>
                <a:spcPct val="100000"/>
              </a:lnSpc>
              <a:spcBef>
                <a:spcPts val="600"/>
              </a:spcBef>
              <a:spcAft>
                <a:spcPts val="0"/>
              </a:spcAft>
              <a:buSzPts val="1000"/>
              <a:buChar char="■"/>
              <a:defRPr/>
            </a:lvl5pPr>
            <a:lvl6pPr indent="-292100" lvl="5" marL="2743200" algn="l">
              <a:lnSpc>
                <a:spcPct val="100000"/>
              </a:lnSpc>
              <a:spcBef>
                <a:spcPts val="600"/>
              </a:spcBef>
              <a:spcAft>
                <a:spcPts val="0"/>
              </a:spcAft>
              <a:buSzPts val="1000"/>
              <a:buChar char="–"/>
              <a:defRPr/>
            </a:lvl6pPr>
            <a:lvl7pPr indent="-292100" lvl="6" marL="3200400" algn="l">
              <a:lnSpc>
                <a:spcPct val="100000"/>
              </a:lnSpc>
              <a:spcBef>
                <a:spcPts val="600"/>
              </a:spcBef>
              <a:spcAft>
                <a:spcPts val="0"/>
              </a:spcAft>
              <a:buSzPts val="1000"/>
              <a:buChar char="■"/>
              <a:defRPr/>
            </a:lvl7pPr>
            <a:lvl8pPr indent="-292100" lvl="7" marL="3657600" algn="l">
              <a:lnSpc>
                <a:spcPct val="100000"/>
              </a:lnSpc>
              <a:spcBef>
                <a:spcPts val="600"/>
              </a:spcBef>
              <a:spcAft>
                <a:spcPts val="0"/>
              </a:spcAft>
              <a:buSzPts val="1000"/>
              <a:buChar char="–"/>
              <a:defRPr/>
            </a:lvl8pPr>
            <a:lvl9pPr indent="-292100" lvl="8" marL="4114800" algn="l">
              <a:lnSpc>
                <a:spcPct val="100000"/>
              </a:lnSpc>
              <a:spcBef>
                <a:spcPts val="600"/>
              </a:spcBef>
              <a:spcAft>
                <a:spcPts val="0"/>
              </a:spcAft>
              <a:buSzPts val="10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48"/>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1800"/>
              <a:buNone/>
              <a:defRPr/>
            </a:lvl1pPr>
            <a:lvl2pPr indent="-228600" lvl="1" marL="914400" algn="l">
              <a:lnSpc>
                <a:spcPct val="100000"/>
              </a:lnSpc>
              <a:spcBef>
                <a:spcPts val="600"/>
              </a:spcBef>
              <a:spcAft>
                <a:spcPts val="0"/>
              </a:spcAft>
              <a:buClr>
                <a:schemeClr val="dk1"/>
              </a:buClr>
              <a:buSzPts val="1800"/>
              <a:buNone/>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3" name="Google Shape;43;p48"/>
          <p:cNvSpPr txBox="1"/>
          <p:nvPr>
            <p:ph idx="12" type="sldNum"/>
          </p:nvPr>
        </p:nvSpPr>
        <p:spPr>
          <a:xfrm>
            <a:off x="8556381" y="6562725"/>
            <a:ext cx="298938" cy="2286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Arial"/>
                <a:ea typeface="Arial"/>
                <a:cs typeface="Arial"/>
                <a:sym typeface="Arial"/>
              </a:defRPr>
            </a:lvl1pPr>
            <a:lvl2pPr indent="0" lvl="1" marL="0" marR="0" rtl="0" algn="l">
              <a:spcBef>
                <a:spcPts val="0"/>
              </a:spcBef>
              <a:buNone/>
              <a:defRPr sz="1800">
                <a:solidFill>
                  <a:srgbClr val="000000"/>
                </a:solidFill>
                <a:latin typeface="Arial"/>
                <a:ea typeface="Arial"/>
                <a:cs typeface="Arial"/>
                <a:sym typeface="Arial"/>
              </a:defRPr>
            </a:lvl2pPr>
            <a:lvl3pPr indent="0" lvl="2" marL="0" marR="0" rtl="0" algn="l">
              <a:spcBef>
                <a:spcPts val="0"/>
              </a:spcBef>
              <a:buNone/>
              <a:defRPr sz="1800">
                <a:solidFill>
                  <a:srgbClr val="000000"/>
                </a:solidFill>
                <a:latin typeface="Arial"/>
                <a:ea typeface="Arial"/>
                <a:cs typeface="Arial"/>
                <a:sym typeface="Arial"/>
              </a:defRPr>
            </a:lvl3pPr>
            <a:lvl4pPr indent="0" lvl="3" marL="0" marR="0" rtl="0" algn="l">
              <a:spcBef>
                <a:spcPts val="0"/>
              </a:spcBef>
              <a:buNone/>
              <a:defRPr sz="1800">
                <a:solidFill>
                  <a:srgbClr val="000000"/>
                </a:solidFill>
                <a:latin typeface="Arial"/>
                <a:ea typeface="Arial"/>
                <a:cs typeface="Arial"/>
                <a:sym typeface="Arial"/>
              </a:defRPr>
            </a:lvl4pPr>
            <a:lvl5pPr indent="0" lvl="4" marL="0" marR="0" rtl="0" algn="l">
              <a:spcBef>
                <a:spcPts val="0"/>
              </a:spcBef>
              <a:buNone/>
              <a:defRPr sz="1800">
                <a:solidFill>
                  <a:srgbClr val="000000"/>
                </a:solidFill>
                <a:latin typeface="Arial"/>
                <a:ea typeface="Arial"/>
                <a:cs typeface="Arial"/>
                <a:sym typeface="Arial"/>
              </a:defRPr>
            </a:lvl5pPr>
            <a:lvl6pPr indent="0" lvl="5" marL="0" marR="0" rtl="0" algn="l">
              <a:spcBef>
                <a:spcPts val="0"/>
              </a:spcBef>
              <a:buNone/>
              <a:defRPr sz="1800">
                <a:solidFill>
                  <a:srgbClr val="000000"/>
                </a:solidFill>
                <a:latin typeface="Arial"/>
                <a:ea typeface="Arial"/>
                <a:cs typeface="Arial"/>
                <a:sym typeface="Arial"/>
              </a:defRPr>
            </a:lvl6pPr>
            <a:lvl7pPr indent="0" lvl="6" marL="0" marR="0" rtl="0" algn="l">
              <a:spcBef>
                <a:spcPts val="0"/>
              </a:spcBef>
              <a:buNone/>
              <a:defRPr sz="1800">
                <a:solidFill>
                  <a:srgbClr val="000000"/>
                </a:solidFill>
                <a:latin typeface="Arial"/>
                <a:ea typeface="Arial"/>
                <a:cs typeface="Arial"/>
                <a:sym typeface="Arial"/>
              </a:defRPr>
            </a:lvl7pPr>
            <a:lvl8pPr indent="0" lvl="7" marL="0" marR="0" rtl="0" algn="l">
              <a:spcBef>
                <a:spcPts val="0"/>
              </a:spcBef>
              <a:buNone/>
              <a:defRPr sz="1800">
                <a:solidFill>
                  <a:srgbClr val="000000"/>
                </a:solidFill>
                <a:latin typeface="Arial"/>
                <a:ea typeface="Arial"/>
                <a:cs typeface="Arial"/>
                <a:sym typeface="Arial"/>
              </a:defRPr>
            </a:lvl8pPr>
            <a:lvl9pPr indent="0" lvl="8" marL="0" marR="0" rtl="0" algn="l">
              <a:spcBef>
                <a:spcPts val="0"/>
              </a:spcBef>
              <a:buNone/>
              <a:defRPr sz="18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9"/>
          <p:cNvSpPr txBox="1"/>
          <p:nvPr>
            <p:ph type="title"/>
          </p:nvPr>
        </p:nvSpPr>
        <p:spPr>
          <a:xfrm>
            <a:off x="457200" y="274639"/>
            <a:ext cx="8229600" cy="1143000"/>
          </a:xfrm>
          <a:prstGeom prst="rect">
            <a:avLst/>
          </a:prstGeom>
          <a:noFill/>
          <a:ln>
            <a:noFill/>
          </a:ln>
        </p:spPr>
        <p:txBody>
          <a:bodyPr anchorCtr="0" anchor="ctr" bIns="0" lIns="0" spcFirstLastPara="1" rIns="0" wrap="square" tIns="0">
            <a:noAutofit/>
          </a:bodyPr>
          <a:lstStyle>
            <a:lvl1pPr lvl="0" algn="l">
              <a:spcBef>
                <a:spcPts val="0"/>
              </a:spcBef>
              <a:spcAft>
                <a:spcPts val="0"/>
              </a:spcAft>
              <a:buClr>
                <a:schemeClr val="lt1"/>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9"/>
          <p:cNvSpPr txBox="1"/>
          <p:nvPr>
            <p:ph idx="1" type="body"/>
          </p:nvPr>
        </p:nvSpPr>
        <p:spPr>
          <a:xfrm>
            <a:off x="457200" y="1535113"/>
            <a:ext cx="4040188" cy="6397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rgbClr val="00338D"/>
              </a:buClr>
              <a:buSzPts val="2400"/>
              <a:buNone/>
              <a:defRPr b="1" sz="2400"/>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0"/>
              </a:spcAft>
              <a:buSzPts val="1600"/>
              <a:buNone/>
              <a:defRPr b="1" sz="1600"/>
            </a:lvl9pPr>
          </a:lstStyle>
          <a:p/>
        </p:txBody>
      </p:sp>
      <p:sp>
        <p:nvSpPr>
          <p:cNvPr id="47" name="Google Shape;47;p49"/>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2400"/>
              <a:buNone/>
              <a:defRPr sz="2400"/>
            </a:lvl1pPr>
            <a:lvl2pPr indent="-228600" lvl="1" marL="914400" algn="l">
              <a:lnSpc>
                <a:spcPct val="100000"/>
              </a:lnSpc>
              <a:spcBef>
                <a:spcPts val="600"/>
              </a:spcBef>
              <a:spcAft>
                <a:spcPts val="0"/>
              </a:spcAft>
              <a:buClr>
                <a:schemeClr val="dk1"/>
              </a:buClr>
              <a:buSzPts val="2000"/>
              <a:buNone/>
              <a:defRPr sz="2000"/>
            </a:lvl2pPr>
            <a:lvl3pPr indent="-342900" lvl="2" marL="1371600" algn="l">
              <a:lnSpc>
                <a:spcPct val="100000"/>
              </a:lnSpc>
              <a:spcBef>
                <a:spcPts val="600"/>
              </a:spcBef>
              <a:spcAft>
                <a:spcPts val="0"/>
              </a:spcAft>
              <a:buSzPts val="1800"/>
              <a:buChar char="■"/>
              <a:defRPr sz="18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0"/>
              </a:spcAft>
              <a:buSzPts val="1600"/>
              <a:buChar char="■"/>
              <a:defRPr sz="1600"/>
            </a:lvl9pPr>
          </a:lstStyle>
          <a:p/>
        </p:txBody>
      </p:sp>
      <p:sp>
        <p:nvSpPr>
          <p:cNvPr id="48" name="Google Shape;48;p49"/>
          <p:cNvSpPr txBox="1"/>
          <p:nvPr>
            <p:ph idx="3" type="body"/>
          </p:nvPr>
        </p:nvSpPr>
        <p:spPr>
          <a:xfrm>
            <a:off x="4645033" y="1535113"/>
            <a:ext cx="4041775" cy="639763"/>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rgbClr val="00338D"/>
              </a:buClr>
              <a:buSzPts val="2400"/>
              <a:buNone/>
              <a:defRPr b="1" sz="2400"/>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0"/>
              </a:spcAft>
              <a:buSzPts val="1600"/>
              <a:buNone/>
              <a:defRPr b="1" sz="1600"/>
            </a:lvl9pPr>
          </a:lstStyle>
          <a:p/>
        </p:txBody>
      </p:sp>
      <p:sp>
        <p:nvSpPr>
          <p:cNvPr id="49" name="Google Shape;49;p49"/>
          <p:cNvSpPr txBox="1"/>
          <p:nvPr>
            <p:ph idx="4" type="body"/>
          </p:nvPr>
        </p:nvSpPr>
        <p:spPr>
          <a:xfrm>
            <a:off x="4645033" y="2174875"/>
            <a:ext cx="4041775" cy="395128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rgbClr val="00338D"/>
              </a:buClr>
              <a:buSzPts val="2400"/>
              <a:buNone/>
              <a:defRPr sz="2400"/>
            </a:lvl1pPr>
            <a:lvl2pPr indent="-228600" lvl="1" marL="914400" algn="l">
              <a:lnSpc>
                <a:spcPct val="100000"/>
              </a:lnSpc>
              <a:spcBef>
                <a:spcPts val="600"/>
              </a:spcBef>
              <a:spcAft>
                <a:spcPts val="0"/>
              </a:spcAft>
              <a:buClr>
                <a:schemeClr val="dk1"/>
              </a:buClr>
              <a:buSzPts val="2000"/>
              <a:buNone/>
              <a:defRPr sz="2000"/>
            </a:lvl2pPr>
            <a:lvl3pPr indent="-342900" lvl="2" marL="1371600" algn="l">
              <a:lnSpc>
                <a:spcPct val="100000"/>
              </a:lnSpc>
              <a:spcBef>
                <a:spcPts val="600"/>
              </a:spcBef>
              <a:spcAft>
                <a:spcPts val="0"/>
              </a:spcAft>
              <a:buSzPts val="1800"/>
              <a:buChar char="■"/>
              <a:defRPr sz="18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0"/>
              </a:spcAft>
              <a:buSzPts val="1600"/>
              <a:buChar char="■"/>
              <a:defRPr sz="1600"/>
            </a:lvl9pPr>
          </a:lstStyle>
          <a:p/>
        </p:txBody>
      </p:sp>
      <p:sp>
        <p:nvSpPr>
          <p:cNvPr id="50" name="Google Shape;50;p49"/>
          <p:cNvSpPr txBox="1"/>
          <p:nvPr>
            <p:ph idx="10" type="dt"/>
          </p:nvPr>
        </p:nvSpPr>
        <p:spPr>
          <a:xfrm>
            <a:off x="457200" y="6356352"/>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49"/>
          <p:cNvSpPr txBox="1"/>
          <p:nvPr>
            <p:ph idx="11" type="ftr"/>
          </p:nvPr>
        </p:nvSpPr>
        <p:spPr>
          <a:xfrm>
            <a:off x="3124200" y="6356352"/>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49"/>
          <p:cNvSpPr txBox="1"/>
          <p:nvPr>
            <p:ph idx="12" type="sldNum"/>
          </p:nvPr>
        </p:nvSpPr>
        <p:spPr>
          <a:xfrm>
            <a:off x="6553200" y="6356352"/>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theme" Target="../theme/theme1.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0"/>
          <p:cNvSpPr/>
          <p:nvPr/>
        </p:nvSpPr>
        <p:spPr>
          <a:xfrm>
            <a:off x="1466" y="2"/>
            <a:ext cx="8439150" cy="971537"/>
          </a:xfrm>
          <a:custGeom>
            <a:rect b="b" l="l" r="r" t="t"/>
            <a:pathLst>
              <a:path extrusionOk="0" h="663" w="6239">
                <a:moveTo>
                  <a:pt x="6239" y="0"/>
                </a:moveTo>
                <a:lnTo>
                  <a:pt x="0" y="0"/>
                </a:lnTo>
                <a:lnTo>
                  <a:pt x="0" y="663"/>
                </a:lnTo>
                <a:lnTo>
                  <a:pt x="6067" y="663"/>
                </a:lnTo>
                <a:lnTo>
                  <a:pt x="6239" y="0"/>
                </a:lnTo>
                <a:close/>
                <a:moveTo>
                  <a:pt x="6239" y="0"/>
                </a:moveTo>
                <a:lnTo>
                  <a:pt x="6239" y="0"/>
                </a:lnTo>
                <a:close/>
              </a:path>
            </a:pathLst>
          </a:custGeom>
          <a:gradFill>
            <a:gsLst>
              <a:gs pos="0">
                <a:srgbClr val="00257A">
                  <a:alpha val="89803"/>
                </a:srgbClr>
              </a:gs>
              <a:gs pos="35000">
                <a:srgbClr val="00338D">
                  <a:alpha val="89803"/>
                </a:srgbClr>
              </a:gs>
              <a:gs pos="100000">
                <a:srgbClr val="009FDA">
                  <a:alpha val="89803"/>
                </a:srgbClr>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1" name="Google Shape;11;p40"/>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rgbClr val="00338D"/>
              </a:buClr>
              <a:buSzPts val="1000"/>
              <a:buFont typeface="Arial"/>
              <a:buNone/>
              <a:defRPr b="1" i="0" sz="1000" u="none" cap="none" strike="noStrike">
                <a:solidFill>
                  <a:srgbClr val="00338D"/>
                </a:solidFill>
                <a:latin typeface="Arial"/>
                <a:ea typeface="Arial"/>
                <a:cs typeface="Arial"/>
                <a:sym typeface="Arial"/>
              </a:defRPr>
            </a:lvl1pPr>
            <a:lvl2pPr indent="-228600" lvl="1" marL="914400" marR="0" rtl="0" algn="l">
              <a:lnSpc>
                <a:spcPct val="100000"/>
              </a:lnSpc>
              <a:spcBef>
                <a:spcPts val="6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292100" lvl="2" marL="13716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5pPr>
            <a:lvl6pPr indent="-292100" lvl="5" marL="27432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6pPr>
            <a:lvl7pPr indent="-292100" lvl="6" marL="32004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7pPr>
            <a:lvl8pPr indent="-292100" lvl="7" marL="36576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8pPr>
            <a:lvl9pPr indent="-292100" lvl="8" marL="4114800" marR="0" rtl="0" algn="l">
              <a:lnSpc>
                <a:spcPct val="100000"/>
              </a:lnSpc>
              <a:spcBef>
                <a:spcPts val="600"/>
              </a:spcBef>
              <a:spcAft>
                <a:spcPts val="0"/>
              </a:spcAft>
              <a:buClr>
                <a:srgbClr val="97989A"/>
              </a:buClr>
              <a:buSzPts val="1000"/>
              <a:buFont typeface="Arial"/>
              <a:buChar char="■"/>
              <a:defRPr b="0" i="0" sz="1000" u="none" cap="none" strike="noStrike">
                <a:solidFill>
                  <a:schemeClr val="dk1"/>
                </a:solidFill>
                <a:latin typeface="Arial"/>
                <a:ea typeface="Arial"/>
                <a:cs typeface="Arial"/>
                <a:sym typeface="Arial"/>
              </a:defRPr>
            </a:lvl9pPr>
          </a:lstStyle>
          <a:p/>
        </p:txBody>
      </p:sp>
      <p:sp>
        <p:nvSpPr>
          <p:cNvPr id="12" name="Google Shape;12;p40"/>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1"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1"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1"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1"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1"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1"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1" i="0" sz="1800" u="none" cap="none" strike="noStrike">
                <a:solidFill>
                  <a:schemeClr val="lt1"/>
                </a:solidFill>
                <a:latin typeface="Arial"/>
                <a:ea typeface="Arial"/>
                <a:cs typeface="Arial"/>
                <a:sym typeface="Arial"/>
              </a:defRPr>
            </a:lvl9pPr>
          </a:lstStyle>
          <a:p/>
        </p:txBody>
      </p:sp>
      <p:sp>
        <p:nvSpPr>
          <p:cNvPr id="13" name="Google Shape;13;p40"/>
          <p:cNvSpPr/>
          <p:nvPr/>
        </p:nvSpPr>
        <p:spPr>
          <a:xfrm>
            <a:off x="8427428" y="6381329"/>
            <a:ext cx="464526" cy="280987"/>
          </a:xfrm>
          <a:prstGeom prst="rect">
            <a:avLst/>
          </a:prstGeom>
          <a:noFill/>
          <a:ln>
            <a:noFill/>
          </a:ln>
        </p:spPr>
        <p:txBody>
          <a:bodyPr anchorCtr="0" anchor="t" bIns="0" lIns="72000" spcFirstLastPara="1" rIns="0" wrap="square" tIns="72000">
            <a:noAutofit/>
          </a:bodyPr>
          <a:lstStyle/>
          <a:p>
            <a:pPr indent="0" lvl="0" marL="0" marR="0" rtl="0" algn="r">
              <a:spcBef>
                <a:spcPts val="0"/>
              </a:spcBef>
              <a:spcAft>
                <a:spcPts val="0"/>
              </a:spcAft>
              <a:buNone/>
            </a:pPr>
            <a:fld id="{00000000-1234-1234-1234-123412341234}" type="slidenum">
              <a:rPr b="0" i="0" lang="en-US" sz="900" u="none" cap="none" strike="noStrike">
                <a:solidFill>
                  <a:srgbClr val="00338D"/>
                </a:solidFill>
                <a:latin typeface="Arial"/>
                <a:ea typeface="Arial"/>
                <a:cs typeface="Arial"/>
                <a:sym typeface="Arial"/>
              </a:rPr>
              <a:t>‹#›</a:t>
            </a:fld>
            <a:endParaRPr b="0" i="0" sz="900" u="none" cap="none" strike="noStrike">
              <a:solidFill>
                <a:srgbClr val="00338D"/>
              </a:solidFill>
              <a:latin typeface="Arial"/>
              <a:ea typeface="Arial"/>
              <a:cs typeface="Arial"/>
              <a:sym typeface="Arial"/>
            </a:endParaRPr>
          </a:p>
        </p:txBody>
      </p:sp>
      <p:pic>
        <p:nvPicPr>
          <p:cNvPr descr="download.png" id="14" name="Google Shape;14;p40"/>
          <p:cNvPicPr preferRelativeResize="0"/>
          <p:nvPr/>
        </p:nvPicPr>
        <p:blipFill rotWithShape="1">
          <a:blip r:embed="rId1">
            <a:alphaModFix/>
          </a:blip>
          <a:srcRect b="0" l="0" r="0" t="0"/>
          <a:stretch/>
        </p:blipFill>
        <p:spPr>
          <a:xfrm>
            <a:off x="8510954" y="0"/>
            <a:ext cx="562708" cy="89042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4.jpg"/><Relationship Id="rId7" Type="http://schemas.openxmlformats.org/officeDocument/2006/relationships/image" Target="../media/image26.jpg"/><Relationship Id="rId8"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hyperlink" Target="http://mgdschooljaipur.com/" TargetMode="External"/><Relationship Id="rId5" Type="http://schemas.openxmlformats.org/officeDocument/2006/relationships/image" Target="../media/image25.jpg"/><Relationship Id="rId6" Type="http://schemas.openxmlformats.org/officeDocument/2006/relationships/hyperlink" Target="http://mgdschooljaipur.com/" TargetMode="External"/><Relationship Id="rId7" Type="http://schemas.openxmlformats.org/officeDocument/2006/relationships/image" Target="../media/image19.jpg"/><Relationship Id="rId8"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youtu.be/0cgt4m4eLE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jpg"/><Relationship Id="rId4" Type="http://schemas.openxmlformats.org/officeDocument/2006/relationships/hyperlink" Target="https://www.education.gov.in/sites/upload_files/mhrd/files/CWSN_E-Content_guidelines.pdf" TargetMode="External"/><Relationship Id="rId5" Type="http://schemas.openxmlformats.org/officeDocument/2006/relationships/hyperlink" Target="https://www.education.gov.in/sites/upload_files/mhrd/files/CWSN_E-Content_guideline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1"/>
          <p:cNvGrpSpPr/>
          <p:nvPr/>
        </p:nvGrpSpPr>
        <p:grpSpPr>
          <a:xfrm>
            <a:off x="5842001" y="685800"/>
            <a:ext cx="3276599" cy="5850017"/>
            <a:chOff x="6175709" y="685800"/>
            <a:chExt cx="2496961" cy="4976191"/>
          </a:xfrm>
        </p:grpSpPr>
        <p:pic>
          <p:nvPicPr>
            <p:cNvPr descr="untitled" id="219" name="Google Shape;219;p1"/>
            <p:cNvPicPr preferRelativeResize="0"/>
            <p:nvPr/>
          </p:nvPicPr>
          <p:blipFill rotWithShape="1">
            <a:blip r:embed="rId3">
              <a:alphaModFix/>
            </a:blip>
            <a:srcRect b="0" l="0" r="0" t="0"/>
            <a:stretch/>
          </p:blipFill>
          <p:spPr>
            <a:xfrm>
              <a:off x="6213121" y="685800"/>
              <a:ext cx="2459549" cy="3964406"/>
            </a:xfrm>
            <a:prstGeom prst="rect">
              <a:avLst/>
            </a:prstGeom>
            <a:noFill/>
            <a:ln>
              <a:noFill/>
            </a:ln>
          </p:spPr>
        </p:pic>
        <p:sp>
          <p:nvSpPr>
            <p:cNvPr id="220" name="Google Shape;220;p1"/>
            <p:cNvSpPr txBox="1"/>
            <p:nvPr/>
          </p:nvSpPr>
          <p:spPr>
            <a:xfrm>
              <a:off x="6175709" y="4290391"/>
              <a:ext cx="2438401" cy="1371600"/>
            </a:xfrm>
            <a:prstGeom prst="rect">
              <a:avLst/>
            </a:prstGeom>
            <a:solidFill>
              <a:srgbClr val="C00000"/>
            </a:solidFill>
            <a:ln cap="rnd" cmpd="sng" w="12700">
              <a:solidFill>
                <a:srgbClr val="00256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Arial Black"/>
                  <a:ea typeface="Arial Black"/>
                  <a:cs typeface="Arial Black"/>
                  <a:sym typeface="Arial Black"/>
                </a:rPr>
                <a:t>ALL EQUAL </a:t>
              </a:r>
              <a:br>
                <a:rPr b="0" i="0" lang="en-US" sz="2800" u="none" cap="none" strike="noStrike">
                  <a:solidFill>
                    <a:schemeClr val="lt1"/>
                  </a:solidFill>
                  <a:latin typeface="Arial Black"/>
                  <a:ea typeface="Arial Black"/>
                  <a:cs typeface="Arial Black"/>
                  <a:sym typeface="Arial Black"/>
                </a:rPr>
              </a:br>
              <a:r>
                <a:rPr b="0" i="0" lang="en-US" sz="2800" u="none" cap="none" strike="noStrike">
                  <a:solidFill>
                    <a:schemeClr val="lt1"/>
                  </a:solidFill>
                  <a:latin typeface="Arial Black"/>
                  <a:ea typeface="Arial Black"/>
                  <a:cs typeface="Arial Black"/>
                  <a:sym typeface="Arial Black"/>
                </a:rPr>
                <a:t>ALL DIFFERENT</a:t>
              </a:r>
              <a:endParaRPr b="0" i="0" sz="2800" u="none" cap="none" strike="noStrike">
                <a:solidFill>
                  <a:schemeClr val="lt1"/>
                </a:solidFill>
                <a:latin typeface="Arial Black"/>
                <a:ea typeface="Arial Black"/>
                <a:cs typeface="Arial Black"/>
                <a:sym typeface="Arial Black"/>
              </a:endParaRPr>
            </a:p>
          </p:txBody>
        </p:sp>
      </p:grpSp>
      <p:sp>
        <p:nvSpPr>
          <p:cNvPr id="221" name="Google Shape;221;p1"/>
          <p:cNvSpPr txBox="1"/>
          <p:nvPr/>
        </p:nvSpPr>
        <p:spPr>
          <a:xfrm>
            <a:off x="1069730" y="3367577"/>
            <a:ext cx="3657600" cy="1752600"/>
          </a:xfrm>
          <a:prstGeom prst="rect">
            <a:avLst/>
          </a:prstGeom>
          <a:noFill/>
          <a:ln>
            <a:noFill/>
          </a:ln>
        </p:spPr>
        <p:txBody>
          <a:bodyPr anchorCtr="0" anchor="ctr" bIns="45700" lIns="91425" spcFirstLastPara="1" rIns="91425" wrap="square" tIns="45700">
            <a:normAutofit fontScale="97500"/>
          </a:bodyPr>
          <a:lstStyle/>
          <a:p>
            <a:pPr indent="0" lvl="0" marL="0" marR="0" rtl="0" algn="ctr">
              <a:spcBef>
                <a:spcPts val="0"/>
              </a:spcBef>
              <a:spcAft>
                <a:spcPts val="0"/>
              </a:spcAft>
              <a:buClr>
                <a:schemeClr val="dk1"/>
              </a:buClr>
              <a:buSzPct val="100000"/>
              <a:buFont typeface="Arial"/>
              <a:buNone/>
            </a:pPr>
            <a:r>
              <a:t/>
            </a:r>
            <a:endParaRPr b="0" i="1" sz="4400" u="none" cap="none" strike="noStrike">
              <a:solidFill>
                <a:schemeClr val="lt1"/>
              </a:solidFill>
              <a:latin typeface="Arial"/>
              <a:ea typeface="Arial"/>
              <a:cs typeface="Arial"/>
              <a:sym typeface="Arial"/>
            </a:endParaRPr>
          </a:p>
        </p:txBody>
      </p:sp>
      <p:sp>
        <p:nvSpPr>
          <p:cNvPr id="222" name="Google Shape;222;p1"/>
          <p:cNvSpPr txBox="1"/>
          <p:nvPr/>
        </p:nvSpPr>
        <p:spPr>
          <a:xfrm>
            <a:off x="838200" y="5257800"/>
            <a:ext cx="4419600" cy="135421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Dr. Anupam Ahuja</a:t>
            </a:r>
            <a:endParaRPr/>
          </a:p>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 Former Professor,  Head  Department of Education of Groups with Special Needs (DEGSN) and Head International Relations Division</a:t>
            </a:r>
            <a:endParaRPr/>
          </a:p>
          <a:p>
            <a:pPr indent="0" lvl="0" marL="0" marR="0" rtl="0" algn="ctr">
              <a:spcBef>
                <a:spcPts val="0"/>
              </a:spcBef>
              <a:spcAft>
                <a:spcPts val="0"/>
              </a:spcAft>
              <a:buNone/>
            </a:pPr>
            <a:r>
              <a:rPr b="0" i="0" lang="en-US" sz="1400" u="none" cap="none" strike="noStrike">
                <a:solidFill>
                  <a:schemeClr val="dk1"/>
                </a:solidFill>
                <a:latin typeface="Arial"/>
                <a:ea typeface="Arial"/>
                <a:cs typeface="Arial"/>
                <a:sym typeface="Arial"/>
              </a:rPr>
              <a:t>NCERT, New Delhi, INDIA</a:t>
            </a:r>
            <a:endParaRPr/>
          </a:p>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ahujaa56@gmail.com</a:t>
            </a:r>
            <a:endParaRPr b="0" i="0" sz="1400" u="none" cap="none" strike="noStrike">
              <a:solidFill>
                <a:schemeClr val="dk1"/>
              </a:solidFill>
              <a:latin typeface="Arial"/>
              <a:ea typeface="Arial"/>
              <a:cs typeface="Arial"/>
              <a:sym typeface="Arial"/>
            </a:endParaRPr>
          </a:p>
        </p:txBody>
      </p:sp>
      <p:sp>
        <p:nvSpPr>
          <p:cNvPr id="223" name="Google Shape;223;p1"/>
          <p:cNvSpPr txBox="1"/>
          <p:nvPr/>
        </p:nvSpPr>
        <p:spPr>
          <a:xfrm>
            <a:off x="0" y="76200"/>
            <a:ext cx="9144000" cy="369332"/>
          </a:xfrm>
          <a:prstGeom prst="rect">
            <a:avLst/>
          </a:prstGeom>
          <a:solidFill>
            <a:srgbClr val="C00000"/>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Training Programme on Leveraging Technology for DIVYANG </a:t>
            </a:r>
            <a:endParaRPr/>
          </a:p>
        </p:txBody>
      </p:sp>
      <p:sp>
        <p:nvSpPr>
          <p:cNvPr id="224" name="Google Shape;224;p1"/>
          <p:cNvSpPr txBox="1"/>
          <p:nvPr/>
        </p:nvSpPr>
        <p:spPr>
          <a:xfrm>
            <a:off x="1104900" y="4497272"/>
            <a:ext cx="3886200" cy="27699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October 10, 2023 </a:t>
            </a:r>
            <a:endParaRPr/>
          </a:p>
        </p:txBody>
      </p:sp>
      <p:sp>
        <p:nvSpPr>
          <p:cNvPr id="225" name="Google Shape;225;p1"/>
          <p:cNvSpPr txBox="1"/>
          <p:nvPr/>
        </p:nvSpPr>
        <p:spPr>
          <a:xfrm>
            <a:off x="457200" y="2190769"/>
            <a:ext cx="5181600" cy="1107996"/>
          </a:xfrm>
          <a:prstGeom prst="rect">
            <a:avLst/>
          </a:prstGeom>
          <a:solidFill>
            <a:srgbClr val="002669"/>
          </a:solidFill>
          <a:ln cap="rnd" cmpd="sng" w="12700">
            <a:solidFill>
              <a:srgbClr val="797351"/>
            </a:solidFill>
            <a:prstDash val="solid"/>
            <a:round/>
            <a:headEnd len="sm" w="sm" type="none"/>
            <a:tailEnd len="sm" w="sm" type="none"/>
          </a:ln>
        </p:spPr>
        <p:txBody>
          <a:bodyPr anchorCtr="0" anchor="t" bIns="0" lIns="0" spcFirstLastPara="1" rIns="0" wrap="square" tIns="0">
            <a:spAutoFit/>
          </a:bodyPr>
          <a:lstStyle/>
          <a:p>
            <a:pPr indent="0" lvl="0" marL="0" marR="0" rtl="0" algn="ctr">
              <a:spcBef>
                <a:spcPts val="0"/>
              </a:spcBef>
              <a:spcAft>
                <a:spcPts val="0"/>
              </a:spcAft>
              <a:buNone/>
            </a:pPr>
            <a:r>
              <a:rPr b="0" i="0" lang="en-US" sz="3600" u="none" cap="none" strike="noStrike">
                <a:solidFill>
                  <a:schemeClr val="lt1"/>
                </a:solidFill>
                <a:latin typeface="Arial"/>
                <a:ea typeface="Arial"/>
                <a:cs typeface="Arial"/>
                <a:sym typeface="Arial"/>
              </a:rPr>
              <a:t>Digital Initiatives for Divyang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10"/>
          <p:cNvPicPr preferRelativeResize="0"/>
          <p:nvPr/>
        </p:nvPicPr>
        <p:blipFill rotWithShape="1">
          <a:blip r:embed="rId3">
            <a:alphaModFix/>
          </a:blip>
          <a:srcRect b="0" l="0" r="0" t="0"/>
          <a:stretch/>
        </p:blipFill>
        <p:spPr>
          <a:xfrm>
            <a:off x="25918" y="31898"/>
            <a:ext cx="9118082" cy="1096963"/>
          </a:xfrm>
          <a:prstGeom prst="rect">
            <a:avLst/>
          </a:prstGeom>
          <a:noFill/>
          <a:ln>
            <a:noFill/>
          </a:ln>
        </p:spPr>
      </p:pic>
      <p:pic>
        <p:nvPicPr>
          <p:cNvPr id="332" name="Google Shape;332;p10"/>
          <p:cNvPicPr preferRelativeResize="0"/>
          <p:nvPr/>
        </p:nvPicPr>
        <p:blipFill rotWithShape="1">
          <a:blip r:embed="rId3">
            <a:alphaModFix/>
          </a:blip>
          <a:srcRect b="0" l="0" r="0" t="0"/>
          <a:stretch/>
        </p:blipFill>
        <p:spPr>
          <a:xfrm>
            <a:off x="101065" y="5733113"/>
            <a:ext cx="8967787" cy="1096963"/>
          </a:xfrm>
          <a:prstGeom prst="rect">
            <a:avLst/>
          </a:prstGeom>
          <a:noFill/>
          <a:ln>
            <a:noFill/>
          </a:ln>
        </p:spPr>
      </p:pic>
      <p:sp>
        <p:nvSpPr>
          <p:cNvPr id="333" name="Google Shape;333;p10"/>
          <p:cNvSpPr txBox="1"/>
          <p:nvPr>
            <p:ph type="ctrTitle"/>
          </p:nvPr>
        </p:nvSpPr>
        <p:spPr>
          <a:xfrm>
            <a:off x="228600" y="1600200"/>
            <a:ext cx="8610600" cy="2895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2669"/>
              </a:buClr>
              <a:buSzPts val="3600"/>
              <a:buFont typeface="Arial"/>
              <a:buNone/>
            </a:pPr>
            <a:r>
              <a:rPr lang="en-US" sz="3600">
                <a:solidFill>
                  <a:srgbClr val="002669"/>
                </a:solidFill>
              </a:rPr>
              <a:t>Promoting Reading </a:t>
            </a:r>
            <a:br>
              <a:rPr lang="en-US" sz="3600">
                <a:solidFill>
                  <a:srgbClr val="002669"/>
                </a:solidFill>
              </a:rPr>
            </a:br>
            <a:r>
              <a:rPr lang="en-US" sz="5400">
                <a:solidFill>
                  <a:srgbClr val="002669"/>
                </a:solidFill>
              </a:rPr>
              <a:t>FOR ‘ALL’ </a:t>
            </a:r>
            <a:br>
              <a:rPr lang="en-US" sz="4800">
                <a:solidFill>
                  <a:srgbClr val="002669"/>
                </a:solidFill>
              </a:rPr>
            </a:br>
            <a:r>
              <a:rPr lang="en-US" sz="3600">
                <a:solidFill>
                  <a:srgbClr val="002669"/>
                </a:solidFill>
              </a:rPr>
              <a:t>  </a:t>
            </a:r>
            <a:r>
              <a:rPr lang="en-US" sz="2800">
                <a:solidFill>
                  <a:srgbClr val="002669"/>
                </a:solidFill>
              </a:rPr>
              <a:t>An Innovative UDL BASED  Exemplar  of </a:t>
            </a:r>
            <a:br>
              <a:rPr lang="en-US" sz="2800">
                <a:solidFill>
                  <a:srgbClr val="002669"/>
                </a:solidFill>
              </a:rPr>
            </a:br>
            <a:r>
              <a:rPr i="1" lang="en-US" sz="2800">
                <a:solidFill>
                  <a:srgbClr val="C00000"/>
                </a:solidFill>
              </a:rPr>
              <a:t>“A Reading Series for the early years” - </a:t>
            </a:r>
            <a:r>
              <a:rPr lang="en-US" sz="2800">
                <a:solidFill>
                  <a:srgbClr val="002669"/>
                </a:solidFill>
              </a:rPr>
              <a:t>40  stories based on children's experiences</a:t>
            </a:r>
            <a:r>
              <a:rPr lang="en-US" sz="3200">
                <a:solidFill>
                  <a:srgbClr val="002669"/>
                </a:solidFill>
              </a:rPr>
              <a:t> set in the  Indian Context </a:t>
            </a:r>
            <a:endParaRPr sz="3200">
              <a:solidFill>
                <a:srgbClr val="00266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1"/>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800"/>
              <a:buFont typeface="Arial"/>
              <a:buNone/>
            </a:pPr>
            <a:r>
              <a:rPr lang="en-US" sz="2800"/>
              <a:t>Universal Design For Learning( UDL)</a:t>
            </a:r>
            <a:endParaRPr/>
          </a:p>
        </p:txBody>
      </p:sp>
      <p:sp>
        <p:nvSpPr>
          <p:cNvPr id="340" name="Google Shape;340;p11"/>
          <p:cNvSpPr txBox="1"/>
          <p:nvPr>
            <p:ph idx="4294967295" type="body"/>
          </p:nvPr>
        </p:nvSpPr>
        <p:spPr>
          <a:xfrm>
            <a:off x="457200" y="1600200"/>
            <a:ext cx="4038600" cy="36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C00000"/>
              </a:buClr>
              <a:buSzPts val="3200"/>
              <a:buNone/>
            </a:pPr>
            <a:r>
              <a:rPr b="0" lang="en-US" sz="3200">
                <a:solidFill>
                  <a:srgbClr val="C00000"/>
                </a:solidFill>
              </a:rPr>
              <a:t>No</a:t>
            </a:r>
            <a:r>
              <a:rPr lang="en-US" sz="3200">
                <a:solidFill>
                  <a:srgbClr val="C00000"/>
                </a:solidFill>
              </a:rPr>
              <a:t> </a:t>
            </a:r>
            <a:r>
              <a:rPr lang="en-US" sz="3600">
                <a:solidFill>
                  <a:srgbClr val="C00000"/>
                </a:solidFill>
              </a:rPr>
              <a:t>‘single’,          </a:t>
            </a:r>
            <a:r>
              <a:rPr lang="en-US" sz="3200">
                <a:solidFill>
                  <a:srgbClr val="C00000"/>
                </a:solidFill>
              </a:rPr>
              <a:t>‘</a:t>
            </a:r>
            <a:r>
              <a:rPr lang="en-US" sz="3600">
                <a:solidFill>
                  <a:srgbClr val="C00000"/>
                </a:solidFill>
              </a:rPr>
              <a:t>one size</a:t>
            </a:r>
            <a:r>
              <a:rPr lang="en-US" sz="3200">
                <a:solidFill>
                  <a:srgbClr val="C00000"/>
                </a:solidFill>
              </a:rPr>
              <a:t>’ </a:t>
            </a:r>
            <a:r>
              <a:rPr b="0" lang="en-US" sz="3200">
                <a:solidFill>
                  <a:srgbClr val="C00000"/>
                </a:solidFill>
              </a:rPr>
              <a:t>fits all</a:t>
            </a:r>
            <a:r>
              <a:rPr lang="en-US" sz="4400">
                <a:solidFill>
                  <a:srgbClr val="C00000"/>
                </a:solidFill>
              </a:rPr>
              <a:t> </a:t>
            </a:r>
            <a:endParaRPr/>
          </a:p>
          <a:p>
            <a:pPr indent="0" lvl="0" marL="0" rtl="0" algn="l">
              <a:lnSpc>
                <a:spcPct val="100000"/>
              </a:lnSpc>
              <a:spcBef>
                <a:spcPts val="600"/>
              </a:spcBef>
              <a:spcAft>
                <a:spcPts val="0"/>
              </a:spcAft>
              <a:buClr>
                <a:srgbClr val="00338D"/>
              </a:buClr>
              <a:buSzPts val="2400"/>
              <a:buNone/>
            </a:pPr>
            <a:r>
              <a:rPr lang="en-US" sz="2400"/>
              <a:t>Customized </a:t>
            </a:r>
            <a:r>
              <a:rPr lang="en-US" sz="2800"/>
              <a:t>according to individual needs and requirements of all children </a:t>
            </a:r>
            <a:endParaRPr/>
          </a:p>
        </p:txBody>
      </p:sp>
      <p:pic>
        <p:nvPicPr>
          <p:cNvPr descr="C:\Users\anupamahuja\Desktop\Barkha series Project\Presentations B.S\Presenyation data\UDL edited pic.png" id="341" name="Google Shape;341;p11"/>
          <p:cNvPicPr preferRelativeResize="0"/>
          <p:nvPr/>
        </p:nvPicPr>
        <p:blipFill rotWithShape="1">
          <a:blip r:embed="rId3">
            <a:alphaModFix/>
          </a:blip>
          <a:srcRect b="0" l="0" r="0" t="0"/>
          <a:stretch/>
        </p:blipFill>
        <p:spPr>
          <a:xfrm>
            <a:off x="4800600" y="1447800"/>
            <a:ext cx="4097548" cy="3810000"/>
          </a:xfrm>
          <a:prstGeom prst="rect">
            <a:avLst/>
          </a:prstGeom>
          <a:noFill/>
          <a:ln>
            <a:noFill/>
          </a:ln>
        </p:spPr>
      </p:pic>
      <p:graphicFrame>
        <p:nvGraphicFramePr>
          <p:cNvPr id="342" name="Google Shape;342;p11"/>
          <p:cNvGraphicFramePr/>
          <p:nvPr/>
        </p:nvGraphicFramePr>
        <p:xfrm>
          <a:off x="4876801" y="5664896"/>
          <a:ext cx="3000000" cy="3000000"/>
        </p:xfrm>
        <a:graphic>
          <a:graphicData uri="http://schemas.openxmlformats.org/drawingml/2006/table">
            <a:tbl>
              <a:tblPr bandRow="1" firstCol="1">
                <a:noFill/>
                <a:tableStyleId>{6AEDF642-0D5D-4B90-9956-FB5A6BC58E43}</a:tableStyleId>
              </a:tblPr>
              <a:tblGrid>
                <a:gridCol w="1898125"/>
                <a:gridCol w="2156125"/>
              </a:tblGrid>
              <a:tr h="362950">
                <a:tc>
                  <a:txBody>
                    <a:bodyPr/>
                    <a:lstStyle/>
                    <a:p>
                      <a:pPr indent="0" lvl="0" marL="0" marR="0" rtl="0" algn="ctr">
                        <a:spcBef>
                          <a:spcPts val="0"/>
                        </a:spcBef>
                        <a:spcAft>
                          <a:spcPts val="0"/>
                        </a:spcAft>
                        <a:buNone/>
                      </a:pPr>
                      <a:r>
                        <a:rPr b="1" lang="en-US" sz="1800"/>
                        <a:t>Non-UDL</a:t>
                      </a:r>
                      <a:endParaRPr/>
                    </a:p>
                  </a:txBody>
                  <a:tcPr marT="45725" marB="45725" marR="91450" marL="91450"/>
                </a:tc>
                <a:tc>
                  <a:txBody>
                    <a:bodyPr/>
                    <a:lstStyle/>
                    <a:p>
                      <a:pPr indent="0" lvl="0" marL="0" marR="0" rtl="0" algn="ctr">
                        <a:spcBef>
                          <a:spcPts val="0"/>
                        </a:spcBef>
                        <a:spcAft>
                          <a:spcPts val="0"/>
                        </a:spcAft>
                        <a:buNone/>
                      </a:pPr>
                      <a:r>
                        <a:rPr b="1" lang="en-US" sz="1800"/>
                        <a:t>UDL</a:t>
                      </a:r>
                      <a:endParaRPr/>
                    </a:p>
                  </a:txBody>
                  <a:tcPr marT="45725" marB="45725" marR="91450" marL="9145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12"/>
          <p:cNvPicPr preferRelativeResize="0"/>
          <p:nvPr/>
        </p:nvPicPr>
        <p:blipFill rotWithShape="1">
          <a:blip r:embed="rId3">
            <a:alphaModFix/>
          </a:blip>
          <a:srcRect b="0" l="0" r="0" t="0"/>
          <a:stretch/>
        </p:blipFill>
        <p:spPr>
          <a:xfrm>
            <a:off x="4328520" y="3657600"/>
            <a:ext cx="4463788" cy="1143000"/>
          </a:xfrm>
          <a:prstGeom prst="rect">
            <a:avLst/>
          </a:prstGeom>
          <a:noFill/>
          <a:ln>
            <a:noFill/>
          </a:ln>
        </p:spPr>
      </p:pic>
      <p:sp>
        <p:nvSpPr>
          <p:cNvPr id="348" name="Google Shape;348;p12"/>
          <p:cNvSpPr txBox="1"/>
          <p:nvPr>
            <p:ph type="title"/>
          </p:nvPr>
        </p:nvSpPr>
        <p:spPr>
          <a:xfrm>
            <a:off x="152400" y="1"/>
            <a:ext cx="9144000" cy="609599"/>
          </a:xfrm>
          <a:prstGeom prst="rect">
            <a:avLst/>
          </a:prstGeom>
          <a:noFill/>
          <a:ln>
            <a:noFill/>
          </a:ln>
        </p:spPr>
        <p:txBody>
          <a:bodyPr anchorCtr="0" anchor="ctr" bIns="0" lIns="0" spcFirstLastPara="1" rIns="0" wrap="square" tIns="0">
            <a:noAutofit/>
          </a:bodyPr>
          <a:lstStyle/>
          <a:p>
            <a:pPr indent="-173038" lvl="0" marL="173038" rtl="0" algn="l">
              <a:spcBef>
                <a:spcPts val="0"/>
              </a:spcBef>
              <a:spcAft>
                <a:spcPts val="0"/>
              </a:spcAft>
              <a:buClr>
                <a:schemeClr val="lt1"/>
              </a:buClr>
              <a:buSzPts val="1800"/>
              <a:buFont typeface="Arial"/>
              <a:buNone/>
            </a:pPr>
            <a:r>
              <a:rPr b="1" lang="en-US">
                <a:solidFill>
                  <a:schemeClr val="lt1"/>
                </a:solidFill>
              </a:rPr>
              <a:t>Universal Design of Learning (UDL)-An approach to address diversity</a:t>
            </a:r>
            <a:endParaRPr/>
          </a:p>
        </p:txBody>
      </p:sp>
      <p:sp>
        <p:nvSpPr>
          <p:cNvPr id="349" name="Google Shape;349;p12"/>
          <p:cNvSpPr txBox="1"/>
          <p:nvPr/>
        </p:nvSpPr>
        <p:spPr>
          <a:xfrm>
            <a:off x="152400" y="971490"/>
            <a:ext cx="8721969" cy="400110"/>
          </a:xfrm>
          <a:prstGeom prst="rect">
            <a:avLst/>
          </a:prstGeom>
          <a:solidFill>
            <a:srgbClr val="D8D8D8"/>
          </a:solidFill>
          <a:ln>
            <a:noFill/>
          </a:ln>
        </p:spPr>
        <p:txBody>
          <a:bodyPr anchorCtr="0" anchor="t" bIns="45700" lIns="91425" spcFirstLastPara="1" rIns="91425" wrap="square" tIns="45700">
            <a:spAutoFit/>
          </a:bodyPr>
          <a:lstStyle/>
          <a:p>
            <a:pPr indent="-225425" lvl="0" marL="457200" marR="0" rtl="0" algn="l">
              <a:spcBef>
                <a:spcPts val="0"/>
              </a:spcBef>
              <a:spcAft>
                <a:spcPts val="0"/>
              </a:spcAft>
              <a:buClr>
                <a:schemeClr val="dk1"/>
              </a:buClr>
              <a:buSzPts val="2000"/>
              <a:buFont typeface="Noto Sans Symbols"/>
              <a:buChar char="▪"/>
            </a:pPr>
            <a:r>
              <a:rPr b="1" lang="en-US" sz="2000">
                <a:solidFill>
                  <a:schemeClr val="dk1"/>
                </a:solidFill>
                <a:latin typeface="Arial"/>
                <a:ea typeface="Arial"/>
                <a:cs typeface="Arial"/>
                <a:sym typeface="Arial"/>
              </a:rPr>
              <a:t>Children  have varied background, strengths, needs, and interests </a:t>
            </a:r>
            <a:endParaRPr/>
          </a:p>
        </p:txBody>
      </p:sp>
      <p:grpSp>
        <p:nvGrpSpPr>
          <p:cNvPr id="350" name="Google Shape;350;p12"/>
          <p:cNvGrpSpPr/>
          <p:nvPr/>
        </p:nvGrpSpPr>
        <p:grpSpPr>
          <a:xfrm>
            <a:off x="281354" y="1295401"/>
            <a:ext cx="8651631" cy="2486798"/>
            <a:chOff x="304800" y="1295400"/>
            <a:chExt cx="9372600" cy="2486798"/>
          </a:xfrm>
        </p:grpSpPr>
        <p:pic>
          <p:nvPicPr>
            <p:cNvPr id="351" name="Google Shape;351;p12"/>
            <p:cNvPicPr preferRelativeResize="0"/>
            <p:nvPr/>
          </p:nvPicPr>
          <p:blipFill rotWithShape="1">
            <a:blip r:embed="rId4">
              <a:alphaModFix/>
            </a:blip>
            <a:srcRect b="0" l="0" r="0" t="0"/>
            <a:stretch/>
          </p:blipFill>
          <p:spPr>
            <a:xfrm>
              <a:off x="6629401" y="1295400"/>
              <a:ext cx="2971800" cy="2216085"/>
            </a:xfrm>
            <a:prstGeom prst="rect">
              <a:avLst/>
            </a:prstGeom>
            <a:noFill/>
            <a:ln>
              <a:noFill/>
            </a:ln>
          </p:spPr>
        </p:pic>
        <p:grpSp>
          <p:nvGrpSpPr>
            <p:cNvPr id="352" name="Google Shape;352;p12"/>
            <p:cNvGrpSpPr/>
            <p:nvPr/>
          </p:nvGrpSpPr>
          <p:grpSpPr>
            <a:xfrm>
              <a:off x="304800" y="1371600"/>
              <a:ext cx="9372600" cy="2410598"/>
              <a:chOff x="304800" y="1371600"/>
              <a:chExt cx="9372600" cy="2410598"/>
            </a:xfrm>
          </p:grpSpPr>
          <p:pic>
            <p:nvPicPr>
              <p:cNvPr id="353" name="Google Shape;353;p12"/>
              <p:cNvPicPr preferRelativeResize="0"/>
              <p:nvPr/>
            </p:nvPicPr>
            <p:blipFill rotWithShape="1">
              <a:blip r:embed="rId5">
                <a:alphaModFix/>
              </a:blip>
              <a:srcRect b="0" l="0" r="0" t="0"/>
              <a:stretch/>
            </p:blipFill>
            <p:spPr>
              <a:xfrm>
                <a:off x="3429000" y="1371600"/>
                <a:ext cx="2911183" cy="2057400"/>
              </a:xfrm>
              <a:prstGeom prst="rect">
                <a:avLst/>
              </a:prstGeom>
              <a:noFill/>
              <a:ln>
                <a:noFill/>
              </a:ln>
            </p:spPr>
          </p:pic>
          <p:grpSp>
            <p:nvGrpSpPr>
              <p:cNvPr id="354" name="Google Shape;354;p12"/>
              <p:cNvGrpSpPr/>
              <p:nvPr/>
            </p:nvGrpSpPr>
            <p:grpSpPr>
              <a:xfrm>
                <a:off x="304800" y="1417022"/>
                <a:ext cx="9372600" cy="2365176"/>
                <a:chOff x="228600" y="2769797"/>
                <a:chExt cx="8997606" cy="3134954"/>
              </a:xfrm>
            </p:grpSpPr>
            <p:pic>
              <p:nvPicPr>
                <p:cNvPr id="355" name="Google Shape;355;p12"/>
                <p:cNvPicPr preferRelativeResize="0"/>
                <p:nvPr/>
              </p:nvPicPr>
              <p:blipFill rotWithShape="1">
                <a:blip r:embed="rId6">
                  <a:alphaModFix/>
                </a:blip>
                <a:srcRect b="0" l="0" r="0" t="0"/>
                <a:stretch/>
              </p:blipFill>
              <p:spPr>
                <a:xfrm>
                  <a:off x="228600" y="2769797"/>
                  <a:ext cx="2780434" cy="2551330"/>
                </a:xfrm>
                <a:prstGeom prst="rect">
                  <a:avLst/>
                </a:prstGeom>
                <a:noFill/>
                <a:ln>
                  <a:noFill/>
                </a:ln>
              </p:spPr>
            </p:pic>
            <p:sp>
              <p:nvSpPr>
                <p:cNvPr id="356" name="Google Shape;356;p12"/>
                <p:cNvSpPr txBox="1"/>
                <p:nvPr/>
              </p:nvSpPr>
              <p:spPr>
                <a:xfrm>
                  <a:off x="228600" y="5032599"/>
                  <a:ext cx="2779748" cy="85668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I learn </a:t>
                  </a:r>
                  <a:r>
                    <a:rPr b="1" lang="en-US" sz="1800">
                      <a:solidFill>
                        <a:schemeClr val="dk1"/>
                      </a:solidFill>
                      <a:latin typeface="Arial"/>
                      <a:ea typeface="Arial"/>
                      <a:cs typeface="Arial"/>
                      <a:sym typeface="Arial"/>
                    </a:rPr>
                    <a:t>when I see pictures</a:t>
                  </a:r>
                  <a:endParaRPr/>
                </a:p>
              </p:txBody>
            </p:sp>
            <p:sp>
              <p:nvSpPr>
                <p:cNvPr id="357" name="Google Shape;357;p12"/>
                <p:cNvSpPr txBox="1"/>
                <p:nvPr/>
              </p:nvSpPr>
              <p:spPr>
                <a:xfrm>
                  <a:off x="3154651" y="5048063"/>
                  <a:ext cx="2852899" cy="85668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I learn </a:t>
                  </a:r>
                  <a:r>
                    <a:rPr b="1" lang="en-US" sz="1800">
                      <a:solidFill>
                        <a:schemeClr val="dk1"/>
                      </a:solidFill>
                      <a:latin typeface="Arial"/>
                      <a:ea typeface="Arial"/>
                      <a:cs typeface="Arial"/>
                      <a:sym typeface="Arial"/>
                    </a:rPr>
                    <a:t>when text is read loud</a:t>
                  </a:r>
                  <a:endParaRPr/>
                </a:p>
              </p:txBody>
            </p:sp>
            <p:sp>
              <p:nvSpPr>
                <p:cNvPr id="358" name="Google Shape;358;p12"/>
                <p:cNvSpPr txBox="1"/>
                <p:nvPr/>
              </p:nvSpPr>
              <p:spPr>
                <a:xfrm>
                  <a:off x="6153853" y="5113149"/>
                  <a:ext cx="3072353" cy="77509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FF0000"/>
                      </a:solidFill>
                      <a:latin typeface="Arial"/>
                      <a:ea typeface="Arial"/>
                      <a:cs typeface="Arial"/>
                      <a:sym typeface="Arial"/>
                    </a:rPr>
                    <a:t>I learn </a:t>
                  </a:r>
                  <a:r>
                    <a:rPr b="1" lang="en-US" sz="1600">
                      <a:solidFill>
                        <a:schemeClr val="dk1"/>
                      </a:solidFill>
                      <a:latin typeface="Arial"/>
                      <a:ea typeface="Arial"/>
                      <a:cs typeface="Arial"/>
                      <a:sym typeface="Arial"/>
                    </a:rPr>
                    <a:t>when I conduct experiments </a:t>
                  </a:r>
                  <a:endParaRPr/>
                </a:p>
              </p:txBody>
            </p:sp>
          </p:grpSp>
        </p:grpSp>
      </p:grpSp>
      <p:grpSp>
        <p:nvGrpSpPr>
          <p:cNvPr id="359" name="Google Shape;359;p12"/>
          <p:cNvGrpSpPr/>
          <p:nvPr/>
        </p:nvGrpSpPr>
        <p:grpSpPr>
          <a:xfrm>
            <a:off x="140677" y="4953000"/>
            <a:ext cx="9003323" cy="1905001"/>
            <a:chOff x="228600" y="4858475"/>
            <a:chExt cx="10324227" cy="2013602"/>
          </a:xfrm>
        </p:grpSpPr>
        <p:sp>
          <p:nvSpPr>
            <p:cNvPr id="360" name="Google Shape;360;p12"/>
            <p:cNvSpPr txBox="1"/>
            <p:nvPr/>
          </p:nvSpPr>
          <p:spPr>
            <a:xfrm>
              <a:off x="228600" y="5285863"/>
              <a:ext cx="5333999" cy="1171161"/>
            </a:xfrm>
            <a:prstGeom prst="rect">
              <a:avLst/>
            </a:prstGeom>
            <a:solidFill>
              <a:srgbClr val="D8D8D8"/>
            </a:solidFill>
            <a:ln>
              <a:noFill/>
            </a:ln>
          </p:spPr>
          <p:txBody>
            <a:bodyPr anchorCtr="0" anchor="t" bIns="0" lIns="0" spcFirstLastPara="1" rIns="0" wrap="square" tIns="0">
              <a:spAutoFit/>
            </a:bodyPr>
            <a:lstStyle/>
            <a:p>
              <a:pPr indent="-173038" lvl="0" marL="173038" marR="0" rtl="0" algn="l">
                <a:lnSpc>
                  <a:spcPct val="100000"/>
                </a:lnSpc>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UDL minimises barriers and maximising learning of each student</a:t>
              </a:r>
              <a:endParaRPr b="1" sz="2400">
                <a:solidFill>
                  <a:schemeClr val="dk1"/>
                </a:solidFill>
                <a:latin typeface="Arial"/>
                <a:ea typeface="Arial"/>
                <a:cs typeface="Arial"/>
                <a:sym typeface="Arial"/>
              </a:endParaRPr>
            </a:p>
          </p:txBody>
        </p:sp>
        <p:pic>
          <p:nvPicPr>
            <p:cNvPr id="361" name="Google Shape;361;p12"/>
            <p:cNvPicPr preferRelativeResize="0"/>
            <p:nvPr/>
          </p:nvPicPr>
          <p:blipFill rotWithShape="1">
            <a:blip r:embed="rId7">
              <a:alphaModFix/>
            </a:blip>
            <a:srcRect b="0" l="0" r="0" t="0"/>
            <a:stretch/>
          </p:blipFill>
          <p:spPr>
            <a:xfrm>
              <a:off x="5562599" y="4858475"/>
              <a:ext cx="4990228" cy="2013602"/>
            </a:xfrm>
            <a:prstGeom prst="rect">
              <a:avLst/>
            </a:prstGeom>
            <a:noFill/>
            <a:ln>
              <a:noFill/>
            </a:ln>
          </p:spPr>
        </p:pic>
      </p:grpSp>
      <p:sp>
        <p:nvSpPr>
          <p:cNvPr id="362" name="Google Shape;362;p12"/>
          <p:cNvSpPr txBox="1"/>
          <p:nvPr/>
        </p:nvSpPr>
        <p:spPr>
          <a:xfrm>
            <a:off x="140677" y="3657600"/>
            <a:ext cx="4149969" cy="1477328"/>
          </a:xfrm>
          <a:prstGeom prst="rect">
            <a:avLst/>
          </a:prstGeom>
          <a:solidFill>
            <a:srgbClr val="D8D8D8"/>
          </a:solidFill>
          <a:ln>
            <a:noFill/>
          </a:ln>
        </p:spPr>
        <p:txBody>
          <a:bodyPr anchorCtr="0" anchor="t" bIns="45700" lIns="91425" spcFirstLastPara="1" rIns="91425" wrap="square" tIns="45700">
            <a:spAutoFit/>
          </a:bodyPr>
          <a:lstStyle/>
          <a:p>
            <a:pPr indent="-173038" lvl="0" marL="173038"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The way the children learn is  as unique as their fingerprints </a:t>
            </a:r>
            <a:r>
              <a:rPr b="1" lang="en-US" sz="1800">
                <a:solidFill>
                  <a:srgbClr val="C00000"/>
                </a:solidFill>
                <a:latin typeface="Arial"/>
                <a:ea typeface="Arial"/>
                <a:cs typeface="Arial"/>
                <a:sym typeface="Arial"/>
              </a:rPr>
              <a:t>(research based evidence)</a:t>
            </a:r>
            <a:endParaRPr b="1" sz="2400">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3"/>
          <p:cNvSpPr txBox="1"/>
          <p:nvPr>
            <p:ph type="title"/>
          </p:nvPr>
        </p:nvSpPr>
        <p:spPr>
          <a:xfrm>
            <a:off x="228600" y="351709"/>
            <a:ext cx="7848600" cy="307777"/>
          </a:xfrm>
          <a:prstGeom prst="rect">
            <a:avLst/>
          </a:prstGeom>
          <a:noFill/>
          <a:ln>
            <a:noFill/>
          </a:ln>
        </p:spPr>
        <p:txBody>
          <a:bodyPr anchorCtr="0" anchor="ctr" bIns="0" lIns="0" spcFirstLastPara="1" rIns="0" wrap="square" tIns="0">
            <a:spAutoFit/>
          </a:bodyPr>
          <a:lstStyle/>
          <a:p>
            <a:pPr indent="0" lvl="0" marL="0" rtl="0" algn="l">
              <a:spcBef>
                <a:spcPts val="0"/>
              </a:spcBef>
              <a:spcAft>
                <a:spcPts val="0"/>
              </a:spcAft>
              <a:buClr>
                <a:schemeClr val="lt1"/>
              </a:buClr>
              <a:buSzPts val="2000"/>
              <a:buFont typeface="Arial"/>
              <a:buNone/>
            </a:pPr>
            <a:r>
              <a:rPr b="1" lang="en-US" sz="2000">
                <a:solidFill>
                  <a:schemeClr val="lt1"/>
                </a:solidFill>
              </a:rPr>
              <a:t>UDL Principles</a:t>
            </a:r>
            <a:endParaRPr/>
          </a:p>
        </p:txBody>
      </p:sp>
      <p:sp>
        <p:nvSpPr>
          <p:cNvPr id="369" name="Google Shape;369;p13"/>
          <p:cNvSpPr txBox="1"/>
          <p:nvPr/>
        </p:nvSpPr>
        <p:spPr>
          <a:xfrm>
            <a:off x="228600" y="990600"/>
            <a:ext cx="2743200" cy="646331"/>
          </a:xfrm>
          <a:prstGeom prst="rect">
            <a:avLst/>
          </a:prstGeom>
          <a:solidFill>
            <a:srgbClr val="2170F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Arial"/>
                <a:ea typeface="Arial"/>
                <a:cs typeface="Arial"/>
                <a:sym typeface="Arial"/>
              </a:rPr>
              <a:t>Provide Multiple means of </a:t>
            </a:r>
            <a:endParaRPr/>
          </a:p>
          <a:p>
            <a:pPr indent="0" lvl="0" marL="0" marR="0" rtl="0" algn="ctr">
              <a:spcBef>
                <a:spcPts val="0"/>
              </a:spcBef>
              <a:spcAft>
                <a:spcPts val="0"/>
              </a:spcAft>
              <a:buNone/>
            </a:pPr>
            <a:r>
              <a:rPr b="1" lang="en-US" sz="2000">
                <a:solidFill>
                  <a:srgbClr val="FFFF00"/>
                </a:solidFill>
                <a:latin typeface="Arial"/>
                <a:ea typeface="Arial"/>
                <a:cs typeface="Arial"/>
                <a:sym typeface="Arial"/>
              </a:rPr>
              <a:t>Representation</a:t>
            </a:r>
            <a:r>
              <a:rPr b="1" lang="en-US" sz="2000">
                <a:solidFill>
                  <a:schemeClr val="lt1"/>
                </a:solidFill>
                <a:latin typeface="Arial"/>
                <a:ea typeface="Arial"/>
                <a:cs typeface="Arial"/>
                <a:sym typeface="Arial"/>
              </a:rPr>
              <a:t> </a:t>
            </a:r>
            <a:endParaRPr/>
          </a:p>
        </p:txBody>
      </p:sp>
      <p:sp>
        <p:nvSpPr>
          <p:cNvPr id="370" name="Google Shape;370;p13"/>
          <p:cNvSpPr txBox="1"/>
          <p:nvPr/>
        </p:nvSpPr>
        <p:spPr>
          <a:xfrm>
            <a:off x="3124200" y="1066800"/>
            <a:ext cx="2883877" cy="584775"/>
          </a:xfrm>
          <a:prstGeom prst="rect">
            <a:avLst/>
          </a:prstGeom>
          <a:solidFill>
            <a:srgbClr val="2170F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Provide Multiple means of </a:t>
            </a:r>
            <a:endParaRPr/>
          </a:p>
          <a:p>
            <a:pPr indent="0" lvl="0" marL="0" marR="0" rtl="0" algn="ctr">
              <a:spcBef>
                <a:spcPts val="0"/>
              </a:spcBef>
              <a:spcAft>
                <a:spcPts val="0"/>
              </a:spcAft>
              <a:buNone/>
            </a:pPr>
            <a:r>
              <a:rPr b="1" lang="en-US" sz="1800">
                <a:solidFill>
                  <a:srgbClr val="FFFF00"/>
                </a:solidFill>
                <a:latin typeface="Arial"/>
                <a:ea typeface="Arial"/>
                <a:cs typeface="Arial"/>
                <a:sym typeface="Arial"/>
              </a:rPr>
              <a:t>Action and expression</a:t>
            </a:r>
            <a:endParaRPr/>
          </a:p>
        </p:txBody>
      </p:sp>
      <p:sp>
        <p:nvSpPr>
          <p:cNvPr id="371" name="Google Shape;371;p13"/>
          <p:cNvSpPr txBox="1"/>
          <p:nvPr/>
        </p:nvSpPr>
        <p:spPr>
          <a:xfrm>
            <a:off x="6189785" y="1030069"/>
            <a:ext cx="2813538" cy="646331"/>
          </a:xfrm>
          <a:prstGeom prst="rect">
            <a:avLst/>
          </a:prstGeom>
          <a:solidFill>
            <a:srgbClr val="2170F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Provide Multiple means of </a:t>
            </a:r>
            <a:endParaRPr/>
          </a:p>
          <a:p>
            <a:pPr indent="0" lvl="0" marL="0" marR="0" rtl="0" algn="ctr">
              <a:spcBef>
                <a:spcPts val="0"/>
              </a:spcBef>
              <a:spcAft>
                <a:spcPts val="0"/>
              </a:spcAft>
              <a:buNone/>
            </a:pPr>
            <a:r>
              <a:rPr b="1" lang="en-US" sz="2000">
                <a:solidFill>
                  <a:srgbClr val="FFFF00"/>
                </a:solidFill>
                <a:latin typeface="Arial"/>
                <a:ea typeface="Arial"/>
                <a:cs typeface="Arial"/>
                <a:sym typeface="Arial"/>
              </a:rPr>
              <a:t>Engagement</a:t>
            </a:r>
            <a:r>
              <a:rPr b="1" lang="en-US" sz="1600">
                <a:solidFill>
                  <a:schemeClr val="lt1"/>
                </a:solidFill>
                <a:latin typeface="Arial"/>
                <a:ea typeface="Arial"/>
                <a:cs typeface="Arial"/>
                <a:sym typeface="Arial"/>
              </a:rPr>
              <a:t> </a:t>
            </a:r>
            <a:endParaRPr/>
          </a:p>
        </p:txBody>
      </p:sp>
      <p:sp>
        <p:nvSpPr>
          <p:cNvPr id="372" name="Google Shape;372;p13"/>
          <p:cNvSpPr txBox="1"/>
          <p:nvPr/>
        </p:nvSpPr>
        <p:spPr>
          <a:xfrm>
            <a:off x="211016" y="1752601"/>
            <a:ext cx="2760784"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Present content and information in multiple forms</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Print </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Braille </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Digital text with options for- text enlargement, screen background colour and contrast</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Text to speech</a:t>
            </a:r>
            <a:endParaRPr b="1" sz="1400">
              <a:solidFill>
                <a:schemeClr val="dk1"/>
              </a:solidFill>
              <a:latin typeface="Arial"/>
              <a:ea typeface="Arial"/>
              <a:cs typeface="Arial"/>
              <a:sym typeface="Arial"/>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Videos  with closed captions, </a:t>
            </a:r>
            <a:endParaRPr b="1" sz="1400">
              <a:solidFill>
                <a:schemeClr val="dk1"/>
              </a:solidFill>
              <a:latin typeface="Arial"/>
              <a:ea typeface="Arial"/>
              <a:cs typeface="Arial"/>
              <a:sym typeface="Arial"/>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Audio with transcripts, </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Audio books </a:t>
            </a:r>
            <a:endParaRPr/>
          </a:p>
          <a:p>
            <a:pPr indent="-231775" lvl="0" marL="231775" marR="0" rtl="0" algn="l">
              <a:spcBef>
                <a:spcPts val="600"/>
              </a:spcBef>
              <a:spcAft>
                <a:spcPts val="0"/>
              </a:spcAft>
              <a:buClr>
                <a:schemeClr val="dk1"/>
              </a:buClr>
              <a:buSzPts val="1400"/>
              <a:buFont typeface="Noto Sans Symbols"/>
              <a:buChar char="✔"/>
            </a:pPr>
            <a:r>
              <a:rPr b="1" lang="en-US" sz="1400">
                <a:solidFill>
                  <a:schemeClr val="dk1"/>
                </a:solidFill>
                <a:latin typeface="Arial"/>
                <a:ea typeface="Arial"/>
                <a:cs typeface="Arial"/>
                <a:sym typeface="Arial"/>
              </a:rPr>
              <a:t>Sign Language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p:txBody>
      </p:sp>
      <p:sp>
        <p:nvSpPr>
          <p:cNvPr id="373" name="Google Shape;373;p13"/>
          <p:cNvSpPr txBox="1"/>
          <p:nvPr/>
        </p:nvSpPr>
        <p:spPr>
          <a:xfrm>
            <a:off x="3165231" y="1752601"/>
            <a:ext cx="2743200" cy="3385542"/>
          </a:xfrm>
          <a:prstGeom prst="rect">
            <a:avLst/>
          </a:prstGeom>
          <a:noFill/>
          <a:ln>
            <a:noFill/>
          </a:ln>
        </p:spPr>
        <p:txBody>
          <a:bodyPr anchorCtr="0" anchor="t" bIns="45700" lIns="91425" spcFirstLastPara="1" rIns="91425" wrap="square" tIns="45700">
            <a:spAutoFit/>
          </a:bodyPr>
          <a:lstStyle/>
          <a:p>
            <a:pPr indent="-173038" lvl="0" marL="173038" marR="0" rtl="0" algn="l">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Give students multiple options of expressing what they know</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Assignments</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Painting</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Video</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Comic strip</a:t>
            </a:r>
            <a:endParaRPr/>
          </a:p>
          <a:p>
            <a:pPr indent="-288925" lvl="0" marL="288925" marR="0" rtl="0" algn="l">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Optimise access to  assistive technologies</a:t>
            </a:r>
            <a:endParaRPr/>
          </a:p>
          <a:p>
            <a:pPr indent="-288925" lvl="0" marL="288925" marR="0" rtl="0" algn="l">
              <a:spcBef>
                <a:spcPts val="600"/>
              </a:spcBef>
              <a:spcAft>
                <a:spcPts val="0"/>
              </a:spcAft>
              <a:buClr>
                <a:schemeClr val="dk1"/>
              </a:buClr>
              <a:buSzPts val="1600"/>
              <a:buFont typeface="Arial"/>
              <a:buChar char="•"/>
            </a:pPr>
            <a:r>
              <a:rPr b="1" lang="en-US" sz="1600">
                <a:solidFill>
                  <a:schemeClr val="dk1"/>
                </a:solidFill>
                <a:latin typeface="Arial"/>
                <a:ea typeface="Arial"/>
                <a:cs typeface="Arial"/>
                <a:sym typeface="Arial"/>
              </a:rPr>
              <a:t>Provide feedback </a:t>
            </a:r>
            <a:endParaRPr b="1" sz="2000">
              <a:solidFill>
                <a:schemeClr val="dk1"/>
              </a:solidFill>
              <a:latin typeface="Arial"/>
              <a:ea typeface="Arial"/>
              <a:cs typeface="Arial"/>
              <a:sym typeface="Arial"/>
            </a:endParaRPr>
          </a:p>
        </p:txBody>
      </p:sp>
      <p:sp>
        <p:nvSpPr>
          <p:cNvPr id="374" name="Google Shape;374;p13"/>
          <p:cNvSpPr txBox="1"/>
          <p:nvPr/>
        </p:nvSpPr>
        <p:spPr>
          <a:xfrm>
            <a:off x="6260123" y="1752601"/>
            <a:ext cx="2743200" cy="4785926"/>
          </a:xfrm>
          <a:prstGeom prst="rect">
            <a:avLst/>
          </a:prstGeom>
          <a:noFill/>
          <a:ln>
            <a:noFill/>
          </a:ln>
        </p:spPr>
        <p:txBody>
          <a:bodyPr anchorCtr="0" anchor="t" bIns="45700" lIns="91425" spcFirstLastPara="1" rIns="91425" wrap="square" tIns="45700">
            <a:spAutoFit/>
          </a:bodyPr>
          <a:lstStyle/>
          <a:p>
            <a:pPr indent="-173038" lvl="0" marL="173038" marR="0" rtl="0" algn="l">
              <a:spcBef>
                <a:spcPts val="0"/>
              </a:spcBef>
              <a:spcAft>
                <a:spcPts val="0"/>
              </a:spcAft>
              <a:buClr>
                <a:srgbClr val="C00000"/>
              </a:buClr>
              <a:buSzPts val="1800"/>
              <a:buFont typeface="Arial"/>
              <a:buChar char="•"/>
            </a:pPr>
            <a:r>
              <a:rPr b="1" lang="en-US" sz="1800">
                <a:solidFill>
                  <a:srgbClr val="C00000"/>
                </a:solidFill>
                <a:latin typeface="Arial"/>
                <a:ea typeface="Arial"/>
                <a:cs typeface="Arial"/>
                <a:sym typeface="Arial"/>
              </a:rPr>
              <a:t>Give option that engages all students </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What fires one student won’t fire up another!</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Give students choices to fuel their interests and autonomy</a:t>
            </a:r>
            <a:endParaRPr/>
          </a:p>
          <a:p>
            <a:pPr indent="-295275" lvl="1" marL="468313" marR="0" rtl="0" algn="l">
              <a:spcBef>
                <a:spcPts val="600"/>
              </a:spcBef>
              <a:spcAft>
                <a:spcPts val="0"/>
              </a:spcAft>
              <a:buClr>
                <a:schemeClr val="dk1"/>
              </a:buClr>
              <a:buSzPts val="1600"/>
              <a:buFont typeface="Noto Sans Symbols"/>
              <a:buChar char="✔"/>
            </a:pPr>
            <a:r>
              <a:rPr b="1" i="0" lang="en-US" sz="1600" u="none" cap="none" strike="noStrike">
                <a:solidFill>
                  <a:schemeClr val="dk1"/>
                </a:solidFill>
                <a:latin typeface="Arial"/>
                <a:ea typeface="Arial"/>
                <a:cs typeface="Arial"/>
                <a:sym typeface="Arial"/>
              </a:rPr>
              <a:t>Help students risk mistakes and learn from them. If they love learning they will persist through challenges</a:t>
            </a:r>
            <a:endParaRPr/>
          </a:p>
          <a:p>
            <a:pPr indent="-71438" lvl="0" marL="173038" marR="0" rtl="0" algn="l">
              <a:spcBef>
                <a:spcPts val="600"/>
              </a:spcBef>
              <a:spcAft>
                <a:spcPts val="0"/>
              </a:spcAft>
              <a:buClr>
                <a:schemeClr val="dk1"/>
              </a:buClr>
              <a:buSzPts val="1600"/>
              <a:buFont typeface="Arial"/>
              <a:buNone/>
            </a:pPr>
            <a:r>
              <a:t/>
            </a:r>
            <a:endParaRPr b="1" sz="1600">
              <a:solidFill>
                <a:schemeClr val="dk1"/>
              </a:solidFill>
              <a:latin typeface="Arial"/>
              <a:ea typeface="Arial"/>
              <a:cs typeface="Arial"/>
              <a:sym typeface="Arial"/>
            </a:endParaRPr>
          </a:p>
          <a:p>
            <a:pPr indent="0" lvl="0" marL="0" marR="0" rtl="0" algn="l">
              <a:spcBef>
                <a:spcPts val="600"/>
              </a:spcBef>
              <a:spcAft>
                <a:spcPts val="0"/>
              </a:spcAft>
              <a:buNone/>
            </a:pPr>
            <a:r>
              <a:t/>
            </a:r>
            <a:endParaRPr b="1" sz="2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4"/>
          <p:cNvSpPr txBox="1"/>
          <p:nvPr>
            <p:ph idx="1" type="body"/>
          </p:nvPr>
        </p:nvSpPr>
        <p:spPr>
          <a:xfrm>
            <a:off x="381000" y="1371600"/>
            <a:ext cx="8229600" cy="4648200"/>
          </a:xfrm>
          <a:prstGeom prst="rect">
            <a:avLst/>
          </a:prstGeom>
          <a:noFill/>
          <a:ln>
            <a:noFill/>
          </a:ln>
        </p:spPr>
        <p:txBody>
          <a:bodyPr anchorCtr="0" anchor="t" bIns="0" lIns="0" spcFirstLastPara="1" rIns="0" wrap="square" tIns="0">
            <a:noAutofit/>
          </a:bodyPr>
          <a:lstStyle/>
          <a:p>
            <a:pPr indent="-276225" lvl="0" marL="338138" rtl="0" algn="just">
              <a:lnSpc>
                <a:spcPct val="100000"/>
              </a:lnSpc>
              <a:spcBef>
                <a:spcPts val="0"/>
              </a:spcBef>
              <a:spcAft>
                <a:spcPts val="0"/>
              </a:spcAft>
              <a:buClr>
                <a:srgbClr val="00338D"/>
              </a:buClr>
              <a:buSzPts val="2400"/>
              <a:buFont typeface="Noto Sans Symbols"/>
              <a:buChar char="❑"/>
            </a:pPr>
            <a:r>
              <a:rPr lang="en-US" sz="2400"/>
              <a:t>Department of Education of Groups with Special Needs (DEGSN) of National Council of Educational Research and Training (NCERT)  developed a set of </a:t>
            </a:r>
            <a:r>
              <a:rPr lang="en-US" sz="2400">
                <a:solidFill>
                  <a:srgbClr val="C00000"/>
                </a:solidFill>
              </a:rPr>
              <a:t>forty illustrated story booklets </a:t>
            </a:r>
            <a:r>
              <a:rPr lang="en-US" sz="2400"/>
              <a:t>based on UDL principles.</a:t>
            </a:r>
            <a:endParaRPr/>
          </a:p>
          <a:p>
            <a:pPr indent="-276225" lvl="0" marL="338138" rtl="0" algn="just">
              <a:lnSpc>
                <a:spcPct val="100000"/>
              </a:lnSpc>
              <a:spcBef>
                <a:spcPts val="600"/>
              </a:spcBef>
              <a:spcAft>
                <a:spcPts val="0"/>
              </a:spcAft>
              <a:buClr>
                <a:srgbClr val="00338D"/>
              </a:buClr>
              <a:buSzPts val="2400"/>
              <a:buFont typeface="Noto Sans Symbols"/>
              <a:buChar char="❑"/>
            </a:pPr>
            <a:r>
              <a:rPr lang="en-US" sz="2400"/>
              <a:t>The journey involved:  </a:t>
            </a:r>
            <a:endParaRPr/>
          </a:p>
          <a:p>
            <a:pPr indent="-276225" lvl="3" marL="693738" rtl="0" algn="just">
              <a:lnSpc>
                <a:spcPct val="100000"/>
              </a:lnSpc>
              <a:spcBef>
                <a:spcPts val="600"/>
              </a:spcBef>
              <a:spcAft>
                <a:spcPts val="0"/>
              </a:spcAft>
              <a:buSzPts val="2400"/>
              <a:buFont typeface="Noto Sans Symbols"/>
              <a:buChar char="❑"/>
            </a:pPr>
            <a:r>
              <a:rPr lang="en-US" sz="2400"/>
              <a:t>National level workshops with multi- disciplinary teams</a:t>
            </a:r>
            <a:endParaRPr/>
          </a:p>
          <a:p>
            <a:pPr indent="-276225" lvl="3" marL="693738" rtl="0" algn="just">
              <a:lnSpc>
                <a:spcPct val="100000"/>
              </a:lnSpc>
              <a:spcBef>
                <a:spcPts val="600"/>
              </a:spcBef>
              <a:spcAft>
                <a:spcPts val="0"/>
              </a:spcAft>
              <a:buSzPts val="2400"/>
              <a:buFont typeface="Noto Sans Symbols"/>
              <a:buChar char="❑"/>
            </a:pPr>
            <a:r>
              <a:rPr lang="en-US" sz="2400"/>
              <a:t>Research based additional features </a:t>
            </a:r>
            <a:endParaRPr/>
          </a:p>
          <a:p>
            <a:pPr indent="-276225" lvl="3" marL="693738" rtl="0" algn="just">
              <a:lnSpc>
                <a:spcPct val="100000"/>
              </a:lnSpc>
              <a:spcBef>
                <a:spcPts val="600"/>
              </a:spcBef>
              <a:spcAft>
                <a:spcPts val="0"/>
              </a:spcAft>
              <a:buSzPts val="2400"/>
              <a:buFont typeface="Noto Sans Symbols"/>
              <a:buChar char="❑"/>
            </a:pPr>
            <a:r>
              <a:rPr lang="en-US" sz="2400"/>
              <a:t> Field Try-out </a:t>
            </a:r>
            <a:endParaRPr/>
          </a:p>
          <a:p>
            <a:pPr indent="-276225" lvl="0" marL="338138" rtl="0" algn="just">
              <a:lnSpc>
                <a:spcPct val="100000"/>
              </a:lnSpc>
              <a:spcBef>
                <a:spcPts val="600"/>
              </a:spcBef>
              <a:spcAft>
                <a:spcPts val="0"/>
              </a:spcAft>
              <a:buClr>
                <a:srgbClr val="00338D"/>
              </a:buClr>
              <a:buSzPts val="2400"/>
              <a:buFont typeface="Noto Sans Symbols"/>
              <a:buChar char="❑"/>
            </a:pPr>
            <a:r>
              <a:rPr lang="en-US" sz="2400"/>
              <a:t>Meant for early readers with varied learning needs in inclusive settings</a:t>
            </a:r>
            <a:endParaRPr/>
          </a:p>
          <a:p>
            <a:pPr indent="-276225" lvl="0" marL="338138" rtl="0" algn="just">
              <a:lnSpc>
                <a:spcPct val="100000"/>
              </a:lnSpc>
              <a:spcBef>
                <a:spcPts val="600"/>
              </a:spcBef>
              <a:spcAft>
                <a:spcPts val="0"/>
              </a:spcAft>
              <a:buClr>
                <a:srgbClr val="00338D"/>
              </a:buClr>
              <a:buSzPts val="2400"/>
              <a:buFont typeface="Noto Sans Symbols"/>
              <a:buChar char="❑"/>
            </a:pPr>
            <a:r>
              <a:rPr lang="en-US" sz="2400"/>
              <a:t>Available in </a:t>
            </a:r>
            <a:r>
              <a:rPr lang="en-US" sz="2400">
                <a:solidFill>
                  <a:srgbClr val="C00000"/>
                </a:solidFill>
              </a:rPr>
              <a:t>print and digital formats</a:t>
            </a:r>
            <a:endParaRPr/>
          </a:p>
        </p:txBody>
      </p:sp>
      <p:sp>
        <p:nvSpPr>
          <p:cNvPr id="381" name="Google Shape;381;p14"/>
          <p:cNvSpPr/>
          <p:nvPr/>
        </p:nvSpPr>
        <p:spPr>
          <a:xfrm>
            <a:off x="0" y="0"/>
            <a:ext cx="8229600" cy="781752"/>
          </a:xfrm>
          <a:prstGeom prst="rect">
            <a:avLst/>
          </a:prstGeom>
          <a:noFill/>
          <a:ln>
            <a:noFill/>
          </a:ln>
        </p:spPr>
        <p:txBody>
          <a:bodyPr anchorCtr="0" anchor="t" bIns="45700" lIns="91425" spcFirstLastPara="1" rIns="91425" wrap="square" tIns="45700">
            <a:spAutoFit/>
          </a:bodyPr>
          <a:lstStyle/>
          <a:p>
            <a:pPr indent="0" lvl="0" marL="0" marR="0" rtl="0" algn="just">
              <a:lnSpc>
                <a:spcPct val="160000"/>
              </a:lnSpc>
              <a:spcBef>
                <a:spcPts val="0"/>
              </a:spcBef>
              <a:spcAft>
                <a:spcPts val="0"/>
              </a:spcAft>
              <a:buNone/>
            </a:pPr>
            <a:r>
              <a:rPr b="1" lang="en-US" sz="2400">
                <a:solidFill>
                  <a:schemeClr val="lt1"/>
                </a:solidFill>
                <a:latin typeface="Arial"/>
                <a:ea typeface="Arial"/>
                <a:cs typeface="Arial"/>
                <a:sym typeface="Arial"/>
              </a:rPr>
              <a:t>“Barkhaa Series” to </a:t>
            </a:r>
            <a:r>
              <a:rPr b="1" lang="en-US" sz="2800">
                <a:solidFill>
                  <a:srgbClr val="FFFF00"/>
                </a:solidFill>
                <a:latin typeface="Arial"/>
                <a:ea typeface="Arial"/>
                <a:cs typeface="Arial"/>
                <a:sym typeface="Arial"/>
              </a:rPr>
              <a:t>“Barkhaa Series for All”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5"/>
          <p:cNvSpPr txBox="1"/>
          <p:nvPr>
            <p:ph idx="4294967295" type="body"/>
          </p:nvPr>
        </p:nvSpPr>
        <p:spPr>
          <a:xfrm>
            <a:off x="0" y="1066800"/>
            <a:ext cx="6477000" cy="5562600"/>
          </a:xfrm>
          <a:prstGeom prst="rect">
            <a:avLst/>
          </a:prstGeom>
          <a:noFill/>
          <a:ln>
            <a:noFill/>
          </a:ln>
        </p:spPr>
        <p:txBody>
          <a:bodyPr anchorCtr="0" anchor="t" bIns="0" lIns="0" spcFirstLastPara="1" rIns="0" wrap="square" tIns="0">
            <a:noAutofit/>
          </a:bodyPr>
          <a:lstStyle/>
          <a:p>
            <a:pPr indent="-98425" lvl="0" marL="400050" rtl="0" algn="l">
              <a:lnSpc>
                <a:spcPct val="100000"/>
              </a:lnSpc>
              <a:spcBef>
                <a:spcPts val="0"/>
              </a:spcBef>
              <a:spcAft>
                <a:spcPts val="0"/>
              </a:spcAft>
              <a:buClr>
                <a:srgbClr val="00338D"/>
              </a:buClr>
              <a:buSzPts val="2000"/>
              <a:buFont typeface="Arial"/>
              <a:buNone/>
            </a:pPr>
            <a:r>
              <a:t/>
            </a:r>
            <a:endParaRPr b="0" sz="2000">
              <a:solidFill>
                <a:schemeClr val="dk1"/>
              </a:solidFill>
            </a:endParaRPr>
          </a:p>
          <a:p>
            <a:pPr indent="-225425" lvl="0" marL="400050" rtl="0" algn="l">
              <a:lnSpc>
                <a:spcPct val="100000"/>
              </a:lnSpc>
              <a:spcBef>
                <a:spcPts val="600"/>
              </a:spcBef>
              <a:spcAft>
                <a:spcPts val="0"/>
              </a:spcAft>
              <a:buClr>
                <a:schemeClr val="dk1"/>
              </a:buClr>
              <a:buSzPts val="2000"/>
              <a:buFont typeface="Arial"/>
              <a:buChar char="•"/>
            </a:pPr>
            <a:r>
              <a:rPr b="0" lang="en-US" sz="2000">
                <a:solidFill>
                  <a:schemeClr val="dk1"/>
                </a:solidFill>
              </a:rPr>
              <a:t>Can be accessed on </a:t>
            </a:r>
            <a:r>
              <a:rPr b="0" lang="en-US" sz="2000">
                <a:solidFill>
                  <a:srgbClr val="2170FE"/>
                </a:solidFill>
              </a:rPr>
              <a:t>computers, laptops, mobile phones and tablets. </a:t>
            </a:r>
            <a:endParaRPr/>
          </a:p>
          <a:p>
            <a:pPr indent="-98425" lvl="0" marL="400050" rtl="0" algn="l">
              <a:lnSpc>
                <a:spcPct val="100000"/>
              </a:lnSpc>
              <a:spcBef>
                <a:spcPts val="600"/>
              </a:spcBef>
              <a:spcAft>
                <a:spcPts val="0"/>
              </a:spcAft>
              <a:buClr>
                <a:srgbClr val="00338D"/>
              </a:buClr>
              <a:buSzPts val="2000"/>
              <a:buFont typeface="Arial"/>
              <a:buNone/>
            </a:pPr>
            <a:r>
              <a:t/>
            </a:r>
            <a:endParaRPr b="0" sz="2000">
              <a:solidFill>
                <a:schemeClr val="dk1"/>
              </a:solidFill>
            </a:endParaRPr>
          </a:p>
          <a:p>
            <a:pPr indent="-225425" lvl="0" marL="400050" rtl="0" algn="l">
              <a:lnSpc>
                <a:spcPct val="100000"/>
              </a:lnSpc>
              <a:spcBef>
                <a:spcPts val="600"/>
              </a:spcBef>
              <a:spcAft>
                <a:spcPts val="0"/>
              </a:spcAft>
              <a:buClr>
                <a:schemeClr val="dk1"/>
              </a:buClr>
              <a:buSzPts val="2000"/>
              <a:buFont typeface="Arial"/>
              <a:buChar char="•"/>
            </a:pPr>
            <a:r>
              <a:rPr b="0" lang="en-US" sz="2000">
                <a:solidFill>
                  <a:schemeClr val="dk1"/>
                </a:solidFill>
              </a:rPr>
              <a:t>Retains all the features of the print version  and has </a:t>
            </a:r>
            <a:endParaRPr/>
          </a:p>
          <a:p>
            <a:pPr indent="-225425" lvl="3" marL="755650" rtl="0" algn="l">
              <a:lnSpc>
                <a:spcPct val="100000"/>
              </a:lnSpc>
              <a:spcBef>
                <a:spcPts val="600"/>
              </a:spcBef>
              <a:spcAft>
                <a:spcPts val="0"/>
              </a:spcAft>
              <a:buSzPts val="1800"/>
              <a:buFont typeface="Noto Sans Symbols"/>
              <a:buChar char="✔"/>
            </a:pPr>
            <a:r>
              <a:rPr b="0" i="1" lang="en-US" sz="1800">
                <a:solidFill>
                  <a:srgbClr val="FF0000"/>
                </a:solidFill>
              </a:rPr>
              <a:t>‘How to Use’ </a:t>
            </a:r>
            <a:r>
              <a:rPr b="0" i="1" lang="en-US" sz="1800"/>
              <a:t>page</a:t>
            </a:r>
            <a:r>
              <a:rPr b="0" lang="en-US" sz="1800"/>
              <a:t> </a:t>
            </a:r>
            <a:endParaRPr/>
          </a:p>
          <a:p>
            <a:pPr indent="-225425" lvl="3" marL="755650" rtl="0" algn="l">
              <a:lnSpc>
                <a:spcPct val="100000"/>
              </a:lnSpc>
              <a:spcBef>
                <a:spcPts val="600"/>
              </a:spcBef>
              <a:spcAft>
                <a:spcPts val="0"/>
              </a:spcAft>
              <a:buSzPts val="1800"/>
              <a:buFont typeface="Noto Sans Symbols"/>
              <a:buChar char="✔"/>
            </a:pPr>
            <a:r>
              <a:rPr lang="en-US" sz="1800"/>
              <a:t>Content can be viewed in 3 </a:t>
            </a:r>
            <a:r>
              <a:rPr lang="en-US" sz="1800">
                <a:solidFill>
                  <a:srgbClr val="FF0000"/>
                </a:solidFill>
              </a:rPr>
              <a:t>different background colour combinations</a:t>
            </a:r>
            <a:endParaRPr sz="1800"/>
          </a:p>
          <a:p>
            <a:pPr indent="-225425" lvl="3" marL="755650" rtl="0" algn="l">
              <a:lnSpc>
                <a:spcPct val="100000"/>
              </a:lnSpc>
              <a:spcBef>
                <a:spcPts val="600"/>
              </a:spcBef>
              <a:spcAft>
                <a:spcPts val="0"/>
              </a:spcAft>
              <a:buSzPts val="1800"/>
              <a:buFont typeface="Noto Sans Symbols"/>
              <a:buChar char="✔"/>
            </a:pPr>
            <a:r>
              <a:rPr lang="en-US" sz="1800"/>
              <a:t>Option to increase </a:t>
            </a:r>
            <a:r>
              <a:rPr lang="en-US" sz="1800">
                <a:solidFill>
                  <a:srgbClr val="FF0000"/>
                </a:solidFill>
              </a:rPr>
              <a:t>size</a:t>
            </a:r>
            <a:r>
              <a:rPr lang="en-US" sz="1800"/>
              <a:t> </a:t>
            </a:r>
            <a:r>
              <a:rPr lang="en-US" sz="1800">
                <a:solidFill>
                  <a:srgbClr val="FF0000"/>
                </a:solidFill>
              </a:rPr>
              <a:t>of text and image</a:t>
            </a:r>
            <a:endParaRPr b="0" sz="1800"/>
          </a:p>
          <a:p>
            <a:pPr indent="-225425" lvl="3" marL="755650" rtl="0" algn="l">
              <a:lnSpc>
                <a:spcPct val="100000"/>
              </a:lnSpc>
              <a:spcBef>
                <a:spcPts val="600"/>
              </a:spcBef>
              <a:spcAft>
                <a:spcPts val="0"/>
              </a:spcAft>
              <a:buSzPts val="1800"/>
              <a:buFont typeface="Noto Sans Symbols"/>
              <a:buChar char="✔"/>
            </a:pPr>
            <a:r>
              <a:rPr b="0" lang="en-US" sz="1800"/>
              <a:t>The introduction of each story  </a:t>
            </a:r>
            <a:r>
              <a:rPr b="0" lang="en-US" sz="1800">
                <a:solidFill>
                  <a:srgbClr val="FF0000"/>
                </a:solidFill>
              </a:rPr>
              <a:t>in regular and sign language</a:t>
            </a:r>
            <a:r>
              <a:rPr b="0" lang="en-US" sz="1800"/>
              <a:t>  video formats</a:t>
            </a:r>
            <a:r>
              <a:rPr lang="en-US" sz="1800"/>
              <a:t>-</a:t>
            </a:r>
            <a:r>
              <a:rPr b="0" lang="en-US" sz="1800"/>
              <a:t>Helps to arouse curiosity and make reading interesting</a:t>
            </a:r>
            <a:endParaRPr/>
          </a:p>
          <a:p>
            <a:pPr indent="-225425" lvl="3" marL="755650" rtl="0" algn="l">
              <a:lnSpc>
                <a:spcPct val="100000"/>
              </a:lnSpc>
              <a:spcBef>
                <a:spcPts val="600"/>
              </a:spcBef>
              <a:spcAft>
                <a:spcPts val="0"/>
              </a:spcAft>
              <a:buSzPts val="1800"/>
              <a:buFont typeface="Noto Sans Symbols"/>
              <a:buChar char="✔"/>
            </a:pPr>
            <a:r>
              <a:rPr lang="en-US" sz="1800">
                <a:solidFill>
                  <a:srgbClr val="FF0000"/>
                </a:solidFill>
              </a:rPr>
              <a:t>Flash cards  </a:t>
            </a:r>
            <a:r>
              <a:rPr lang="en-US" sz="1800"/>
              <a:t>appear highlighting key words and picture.</a:t>
            </a:r>
            <a:endParaRPr/>
          </a:p>
          <a:p>
            <a:pPr indent="-225425" lvl="3" marL="755650" rtl="0" algn="l">
              <a:lnSpc>
                <a:spcPct val="100000"/>
              </a:lnSpc>
              <a:spcBef>
                <a:spcPts val="600"/>
              </a:spcBef>
              <a:spcAft>
                <a:spcPts val="0"/>
              </a:spcAft>
              <a:buSzPts val="1800"/>
              <a:buFont typeface="Noto Sans Symbols"/>
              <a:buChar char="✔"/>
            </a:pPr>
            <a:r>
              <a:rPr lang="en-US" sz="1800"/>
              <a:t>Click/tap </a:t>
            </a:r>
            <a:r>
              <a:rPr lang="en-US" sz="1800">
                <a:solidFill>
                  <a:srgbClr val="FF0000"/>
                </a:solidFill>
              </a:rPr>
              <a:t>arrows</a:t>
            </a:r>
            <a:r>
              <a:rPr lang="en-US" sz="1800"/>
              <a:t> on the black border   to go to the previous or next page</a:t>
            </a:r>
            <a:endParaRPr/>
          </a:p>
        </p:txBody>
      </p:sp>
      <p:grpSp>
        <p:nvGrpSpPr>
          <p:cNvPr id="388" name="Google Shape;388;p15"/>
          <p:cNvGrpSpPr/>
          <p:nvPr/>
        </p:nvGrpSpPr>
        <p:grpSpPr>
          <a:xfrm>
            <a:off x="6890556" y="1068613"/>
            <a:ext cx="1034244" cy="1445987"/>
            <a:chOff x="4811886" y="62275"/>
            <a:chExt cx="4055073" cy="3233142"/>
          </a:xfrm>
        </p:grpSpPr>
        <p:pic>
          <p:nvPicPr>
            <p:cNvPr descr="C:\Users\anupamahuja\Desktop\Barkha series Project\Presentations B.S\Presenyation data\download.jpg" id="389" name="Google Shape;389;p15"/>
            <p:cNvPicPr preferRelativeResize="0"/>
            <p:nvPr/>
          </p:nvPicPr>
          <p:blipFill rotWithShape="1">
            <a:blip r:embed="rId3">
              <a:alphaModFix/>
            </a:blip>
            <a:srcRect b="0" l="0" r="0" t="0"/>
            <a:stretch/>
          </p:blipFill>
          <p:spPr>
            <a:xfrm>
              <a:off x="6655618" y="228600"/>
              <a:ext cx="1831157" cy="1371600"/>
            </a:xfrm>
            <a:prstGeom prst="rect">
              <a:avLst/>
            </a:prstGeom>
            <a:noFill/>
            <a:ln>
              <a:noFill/>
            </a:ln>
          </p:spPr>
        </p:pic>
        <p:pic>
          <p:nvPicPr>
            <p:cNvPr descr="C:\Users\anupamahuja\Desktop\Barkha series Project\Presentations B.S\Presenyation data\images.png" id="390" name="Google Shape;390;p15"/>
            <p:cNvPicPr preferRelativeResize="0"/>
            <p:nvPr/>
          </p:nvPicPr>
          <p:blipFill rotWithShape="1">
            <a:blip r:embed="rId4">
              <a:alphaModFix/>
            </a:blip>
            <a:srcRect b="0" l="0" r="0" t="0"/>
            <a:stretch/>
          </p:blipFill>
          <p:spPr>
            <a:xfrm rot="-1465118">
              <a:off x="4983007" y="312191"/>
              <a:ext cx="1456392" cy="1143000"/>
            </a:xfrm>
            <a:prstGeom prst="rect">
              <a:avLst/>
            </a:prstGeom>
            <a:noFill/>
            <a:ln>
              <a:noFill/>
            </a:ln>
          </p:spPr>
        </p:pic>
        <p:pic>
          <p:nvPicPr>
            <p:cNvPr descr="C:\Users\anupamahuja\Desktop\Barkha series Project\Presentations B.S\Presenyation data\images (1).png" id="391" name="Google Shape;391;p15"/>
            <p:cNvPicPr preferRelativeResize="0"/>
            <p:nvPr/>
          </p:nvPicPr>
          <p:blipFill rotWithShape="1">
            <a:blip r:embed="rId5">
              <a:alphaModFix/>
            </a:blip>
            <a:srcRect b="0" l="0" r="0" t="0"/>
            <a:stretch/>
          </p:blipFill>
          <p:spPr>
            <a:xfrm>
              <a:off x="7729040" y="1333464"/>
              <a:ext cx="1137919" cy="1142999"/>
            </a:xfrm>
            <a:prstGeom prst="rect">
              <a:avLst/>
            </a:prstGeom>
            <a:noFill/>
            <a:ln>
              <a:noFill/>
            </a:ln>
          </p:spPr>
        </p:pic>
        <p:pic>
          <p:nvPicPr>
            <p:cNvPr descr="C:\Users\anupamahuja\Desktop\Barkha series Project\Presentations B.S\Presenyation data\download (1).jpg" id="392" name="Google Shape;392;p15"/>
            <p:cNvPicPr preferRelativeResize="0"/>
            <p:nvPr/>
          </p:nvPicPr>
          <p:blipFill rotWithShape="1">
            <a:blip r:embed="rId6">
              <a:alphaModFix/>
            </a:blip>
            <a:srcRect b="0" l="0" r="0" t="0"/>
            <a:stretch/>
          </p:blipFill>
          <p:spPr>
            <a:xfrm>
              <a:off x="7448338" y="2445756"/>
              <a:ext cx="849661" cy="849661"/>
            </a:xfrm>
            <a:prstGeom prst="rect">
              <a:avLst/>
            </a:prstGeom>
            <a:noFill/>
            <a:ln>
              <a:noFill/>
            </a:ln>
          </p:spPr>
        </p:pic>
      </p:grpSp>
      <p:sp>
        <p:nvSpPr>
          <p:cNvPr id="393" name="Google Shape;393;p15"/>
          <p:cNvSpPr/>
          <p:nvPr/>
        </p:nvSpPr>
        <p:spPr>
          <a:xfrm>
            <a:off x="211015" y="228601"/>
            <a:ext cx="7948246"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rgbClr val="FFFFFF"/>
              </a:solidFill>
              <a:latin typeface="Arial"/>
              <a:ea typeface="Arial"/>
              <a:cs typeface="Arial"/>
              <a:sym typeface="Arial"/>
            </a:endParaRPr>
          </a:p>
        </p:txBody>
      </p:sp>
      <p:pic>
        <p:nvPicPr>
          <p:cNvPr descr="C:\Users\anupamahuja\Desktop\Barkha series Project\Presentations B.S\Presenyation data\------------ ------------------------ (20160317).jpeg" id="394" name="Google Shape;394;p15"/>
          <p:cNvPicPr preferRelativeResize="0"/>
          <p:nvPr/>
        </p:nvPicPr>
        <p:blipFill rotWithShape="1">
          <a:blip r:embed="rId7">
            <a:alphaModFix/>
          </a:blip>
          <a:srcRect b="0" l="0" r="0" t="0"/>
          <a:stretch/>
        </p:blipFill>
        <p:spPr>
          <a:xfrm>
            <a:off x="6705600" y="4267200"/>
            <a:ext cx="1986614" cy="2095892"/>
          </a:xfrm>
          <a:prstGeom prst="rect">
            <a:avLst/>
          </a:prstGeom>
          <a:noFill/>
          <a:ln>
            <a:noFill/>
          </a:ln>
        </p:spPr>
      </p:pic>
      <p:sp>
        <p:nvSpPr>
          <p:cNvPr id="395" name="Google Shape;395;p15"/>
          <p:cNvSpPr txBox="1"/>
          <p:nvPr/>
        </p:nvSpPr>
        <p:spPr>
          <a:xfrm>
            <a:off x="149927" y="76200"/>
            <a:ext cx="8079673"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Adapted </a:t>
            </a:r>
            <a:r>
              <a:rPr b="1" i="1" lang="en-US" sz="2400">
                <a:solidFill>
                  <a:srgbClr val="FFFFFF"/>
                </a:solidFill>
                <a:latin typeface="Arial"/>
                <a:ea typeface="Arial"/>
                <a:cs typeface="Arial"/>
                <a:sym typeface="Arial"/>
              </a:rPr>
              <a:t>Barkhaa</a:t>
            </a:r>
            <a:r>
              <a:rPr b="1" lang="en-US" sz="2400">
                <a:solidFill>
                  <a:srgbClr val="FFFFFF"/>
                </a:solidFill>
                <a:latin typeface="Arial"/>
                <a:ea typeface="Arial"/>
                <a:cs typeface="Arial"/>
                <a:sym typeface="Arial"/>
              </a:rPr>
              <a:t> Series –</a:t>
            </a:r>
            <a:endParaRPr/>
          </a:p>
          <a:p>
            <a:pPr indent="0" lvl="0" marL="0" marR="0" rtl="0" algn="ctr">
              <a:spcBef>
                <a:spcPts val="0"/>
              </a:spcBef>
              <a:spcAft>
                <a:spcPts val="0"/>
              </a:spcAft>
              <a:buNone/>
            </a:pPr>
            <a:r>
              <a:rPr b="1" lang="en-US" sz="2400">
                <a:solidFill>
                  <a:srgbClr val="FFFFFF"/>
                </a:solidFill>
                <a:latin typeface="Arial"/>
                <a:ea typeface="Arial"/>
                <a:cs typeface="Arial"/>
                <a:sym typeface="Arial"/>
              </a:rPr>
              <a:t> Key Features of  Digital Version</a:t>
            </a:r>
            <a:endParaRPr sz="2400">
              <a:solidFill>
                <a:srgbClr val="FFFFFF"/>
              </a:solidFill>
              <a:latin typeface="Arial"/>
              <a:ea typeface="Arial"/>
              <a:cs typeface="Arial"/>
              <a:sym typeface="Arial"/>
            </a:endParaRPr>
          </a:p>
        </p:txBody>
      </p:sp>
      <p:pic>
        <p:nvPicPr>
          <p:cNvPr id="396" name="Google Shape;396;p15"/>
          <p:cNvPicPr preferRelativeResize="0"/>
          <p:nvPr/>
        </p:nvPicPr>
        <p:blipFill rotWithShape="1">
          <a:blip r:embed="rId8">
            <a:alphaModFix/>
          </a:blip>
          <a:srcRect b="0" l="0" r="0" t="0"/>
          <a:stretch/>
        </p:blipFill>
        <p:spPr>
          <a:xfrm>
            <a:off x="6553200" y="2971800"/>
            <a:ext cx="1603717"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6"/>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400"/>
              <a:buFont typeface="Arial"/>
              <a:buNone/>
            </a:pPr>
            <a:r>
              <a:rPr lang="en-US" sz="2400"/>
              <a:t>Story Introduction : in Signed and regular forms </a:t>
            </a:r>
            <a:endParaRPr/>
          </a:p>
        </p:txBody>
      </p:sp>
      <p:sp>
        <p:nvSpPr>
          <p:cNvPr id="402" name="Google Shape;402;p16"/>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000"/>
              <a:buNone/>
            </a:pPr>
            <a:r>
              <a:rPr b="0" lang="en-US" sz="2000">
                <a:solidFill>
                  <a:schemeClr val="dk1"/>
                </a:solidFill>
                <a:latin typeface="Arial"/>
                <a:ea typeface="Arial"/>
                <a:cs typeface="Arial"/>
                <a:sym typeface="Arial"/>
              </a:rPr>
              <a:t>A child may have read any story e.g " Hide and Seek" (</a:t>
            </a:r>
            <a:r>
              <a:rPr b="0" i="1" lang="en-US" sz="2000">
                <a:solidFill>
                  <a:schemeClr val="dk1"/>
                </a:solidFill>
                <a:latin typeface="Arial"/>
                <a:ea typeface="Arial"/>
                <a:cs typeface="Arial"/>
                <a:sym typeface="Arial"/>
              </a:rPr>
              <a:t>Chhupan Chhupai) </a:t>
            </a:r>
            <a:r>
              <a:rPr b="0" lang="en-US" sz="2000">
                <a:solidFill>
                  <a:schemeClr val="dk1"/>
                </a:solidFill>
                <a:latin typeface="Arial"/>
                <a:ea typeface="Arial"/>
                <a:cs typeface="Arial"/>
                <a:sym typeface="Arial"/>
              </a:rPr>
              <a:t>with the additional features in the adapted booklet.</a:t>
            </a:r>
            <a:endParaRPr/>
          </a:p>
          <a:p>
            <a:pPr indent="0" lvl="0" marL="0" rtl="0" algn="l">
              <a:lnSpc>
                <a:spcPct val="100000"/>
              </a:lnSpc>
              <a:spcBef>
                <a:spcPts val="600"/>
              </a:spcBef>
              <a:spcAft>
                <a:spcPts val="0"/>
              </a:spcAft>
              <a:buClr>
                <a:schemeClr val="dk1"/>
              </a:buClr>
              <a:buSzPts val="2000"/>
              <a:buNone/>
            </a:pPr>
            <a:r>
              <a:rPr b="0" lang="en-US" sz="2000">
                <a:solidFill>
                  <a:schemeClr val="dk1"/>
                </a:solidFill>
                <a:latin typeface="Arial"/>
                <a:ea typeface="Arial"/>
                <a:cs typeface="Arial"/>
                <a:sym typeface="Arial"/>
              </a:rPr>
              <a:t>But what if the child does not know the " Hide and Seek" game and has never played  this game? </a:t>
            </a:r>
            <a:endParaRPr/>
          </a:p>
          <a:p>
            <a:pPr indent="0" lvl="0" marL="0" rtl="0" algn="l">
              <a:lnSpc>
                <a:spcPct val="100000"/>
              </a:lnSpc>
              <a:spcBef>
                <a:spcPts val="600"/>
              </a:spcBef>
              <a:spcAft>
                <a:spcPts val="0"/>
              </a:spcAft>
              <a:buClr>
                <a:srgbClr val="C00000"/>
              </a:buClr>
              <a:buSzPts val="2000"/>
              <a:buNone/>
            </a:pPr>
            <a:r>
              <a:rPr lang="en-US" sz="2000">
                <a:solidFill>
                  <a:srgbClr val="C00000"/>
                </a:solidFill>
                <a:latin typeface="Arial"/>
                <a:ea typeface="Arial"/>
                <a:cs typeface="Arial"/>
                <a:sym typeface="Arial"/>
              </a:rPr>
              <a:t>Can we still help him read with meaning and pleasure? </a:t>
            </a:r>
            <a:endParaRPr/>
          </a:p>
          <a:p>
            <a:pPr indent="0" lvl="0" marL="0" rtl="0" algn="l">
              <a:lnSpc>
                <a:spcPct val="100000"/>
              </a:lnSpc>
              <a:spcBef>
                <a:spcPts val="600"/>
              </a:spcBef>
              <a:spcAft>
                <a:spcPts val="0"/>
              </a:spcAft>
              <a:buClr>
                <a:srgbClr val="00338D"/>
              </a:buClr>
              <a:buSzPts val="2000"/>
              <a:buNone/>
            </a:pPr>
            <a:r>
              <a:rPr lang="en-US" sz="2000"/>
              <a:t>An introduction to each  story in video, regular and signed forms helps </a:t>
            </a:r>
            <a:endParaRPr/>
          </a:p>
          <a:p>
            <a:pPr indent="-177800" lvl="3" marL="355600" rtl="0" algn="l">
              <a:lnSpc>
                <a:spcPct val="100000"/>
              </a:lnSpc>
              <a:spcBef>
                <a:spcPts val="600"/>
              </a:spcBef>
              <a:spcAft>
                <a:spcPts val="0"/>
              </a:spcAft>
              <a:buSzPts val="2000"/>
              <a:buChar char="–"/>
            </a:pPr>
            <a:r>
              <a:rPr i="1" lang="en-US" sz="2000"/>
              <a:t>We all  like to play  games, some inside  homes  and some  others outside. In this story children are playing Hide and Seek. One child looks for others who are  hiding.  Let us see how Jeet , looks for  Babli and  his other friends  hiding in different places both inside and outside the home.  Does he find them all or does he need some help?</a:t>
            </a:r>
            <a:endParaRPr/>
          </a:p>
          <a:p>
            <a:pPr indent="-177800" lvl="3" marL="355600" rtl="0" algn="l">
              <a:lnSpc>
                <a:spcPct val="100000"/>
              </a:lnSpc>
              <a:spcBef>
                <a:spcPts val="600"/>
              </a:spcBef>
              <a:spcAft>
                <a:spcPts val="0"/>
              </a:spcAft>
              <a:buSzPts val="2000"/>
              <a:buChar char="–"/>
            </a:pPr>
            <a:r>
              <a:rPr i="1" lang="en-US" sz="2000"/>
              <a:t> Let us read the story Hide and Seek!</a:t>
            </a:r>
            <a:endParaRPr/>
          </a:p>
          <a:p>
            <a:pPr indent="0" lvl="0" marL="0" rtl="0" algn="l">
              <a:lnSpc>
                <a:spcPct val="100000"/>
              </a:lnSpc>
              <a:spcBef>
                <a:spcPts val="600"/>
              </a:spcBef>
              <a:spcAft>
                <a:spcPts val="0"/>
              </a:spcAft>
              <a:buClr>
                <a:srgbClr val="00338D"/>
              </a:buClr>
              <a:buSzPts val="3200"/>
              <a:buNone/>
            </a:pPr>
            <a:r>
              <a:t/>
            </a:r>
            <a:endParaRPr sz="3200"/>
          </a:p>
          <a:p>
            <a:pPr indent="0" lvl="0" marL="0" rtl="0" algn="l">
              <a:lnSpc>
                <a:spcPct val="100000"/>
              </a:lnSpc>
              <a:spcBef>
                <a:spcPts val="600"/>
              </a:spcBef>
              <a:spcAft>
                <a:spcPts val="0"/>
              </a:spcAft>
              <a:buClr>
                <a:srgbClr val="00338D"/>
              </a:buClr>
              <a:buSzPts val="3200"/>
              <a:buNone/>
            </a:pPr>
            <a:r>
              <a:rPr lang="en-US" sz="3200"/>
              <a:t> </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7"/>
          <p:cNvSpPr txBox="1"/>
          <p:nvPr>
            <p:ph type="title"/>
          </p:nvPr>
        </p:nvSpPr>
        <p:spPr>
          <a:xfrm>
            <a:off x="251520" y="116632"/>
            <a:ext cx="7978080" cy="645368"/>
          </a:xfrm>
          <a:prstGeom prst="rect">
            <a:avLst/>
          </a:prstGeom>
          <a:noFill/>
          <a:ln>
            <a:noFill/>
          </a:ln>
        </p:spPr>
        <p:txBody>
          <a:bodyPr anchorCtr="0" anchor="ctr" bIns="0" lIns="0" spcFirstLastPara="1" rIns="0" wrap="square" tIns="0">
            <a:normAutofit fontScale="90000"/>
          </a:bodyPr>
          <a:lstStyle/>
          <a:p>
            <a:pPr indent="0" lvl="0" marL="0" rtl="0" algn="l">
              <a:spcBef>
                <a:spcPts val="0"/>
              </a:spcBef>
              <a:spcAft>
                <a:spcPts val="0"/>
              </a:spcAft>
              <a:buClr>
                <a:schemeClr val="lt1"/>
              </a:buClr>
              <a:buSzPct val="100000"/>
              <a:buFont typeface="Arial"/>
              <a:buNone/>
            </a:pPr>
            <a:r>
              <a:rPr lang="en-US" sz="2000">
                <a:solidFill>
                  <a:schemeClr val="lt1"/>
                </a:solidFill>
                <a:latin typeface="Arial"/>
                <a:ea typeface="Arial"/>
                <a:cs typeface="Arial"/>
                <a:sym typeface="Arial"/>
              </a:rPr>
              <a:t>  </a:t>
            </a:r>
            <a:r>
              <a:rPr lang="en-US" sz="2700">
                <a:solidFill>
                  <a:schemeClr val="lt1"/>
                </a:solidFill>
                <a:latin typeface="Arial"/>
                <a:ea typeface="Arial"/>
                <a:cs typeface="Arial"/>
                <a:sym typeface="Arial"/>
              </a:rPr>
              <a:t>Innovation based on </a:t>
            </a:r>
            <a:r>
              <a:rPr lang="en-US" sz="2400">
                <a:solidFill>
                  <a:schemeClr val="lt1"/>
                </a:solidFill>
                <a:latin typeface="Arial"/>
                <a:ea typeface="Arial"/>
                <a:cs typeface="Arial"/>
                <a:sym typeface="Arial"/>
              </a:rPr>
              <a:t>Tryout of </a:t>
            </a:r>
            <a:r>
              <a:rPr b="1" lang="en-US" sz="2400">
                <a:solidFill>
                  <a:schemeClr val="lt1"/>
                </a:solidFill>
                <a:latin typeface="Arial"/>
                <a:ea typeface="Arial"/>
                <a:cs typeface="Arial"/>
                <a:sym typeface="Arial"/>
              </a:rPr>
              <a:t>Print and Digital </a:t>
            </a:r>
            <a:r>
              <a:rPr lang="en-US" sz="2400">
                <a:solidFill>
                  <a:schemeClr val="lt1"/>
                </a:solidFill>
                <a:latin typeface="Arial"/>
                <a:ea typeface="Arial"/>
                <a:cs typeface="Arial"/>
                <a:sym typeface="Arial"/>
              </a:rPr>
              <a:t>V</a:t>
            </a:r>
            <a:r>
              <a:rPr b="1" lang="en-US" sz="2400">
                <a:solidFill>
                  <a:schemeClr val="lt1"/>
                </a:solidFill>
                <a:latin typeface="Arial"/>
                <a:ea typeface="Arial"/>
                <a:cs typeface="Arial"/>
                <a:sym typeface="Arial"/>
              </a:rPr>
              <a:t>ersions  </a:t>
            </a:r>
            <a:endParaRPr sz="2000"/>
          </a:p>
        </p:txBody>
      </p:sp>
      <p:pic>
        <p:nvPicPr>
          <p:cNvPr id="409" name="Google Shape;409;p17"/>
          <p:cNvPicPr preferRelativeResize="0"/>
          <p:nvPr>
            <p:ph idx="4294967295" type="body"/>
          </p:nvPr>
        </p:nvPicPr>
        <p:blipFill rotWithShape="1">
          <a:blip r:embed="rId3">
            <a:alphaModFix/>
          </a:blip>
          <a:srcRect b="0" l="0" r="0" t="0"/>
          <a:stretch/>
        </p:blipFill>
        <p:spPr>
          <a:xfrm>
            <a:off x="6791325" y="990600"/>
            <a:ext cx="2352675" cy="2743200"/>
          </a:xfrm>
          <a:prstGeom prst="rect">
            <a:avLst/>
          </a:prstGeom>
          <a:noFill/>
          <a:ln>
            <a:noFill/>
          </a:ln>
        </p:spPr>
      </p:pic>
      <p:sp>
        <p:nvSpPr>
          <p:cNvPr id="410" name="Google Shape;410;p17"/>
          <p:cNvSpPr txBox="1"/>
          <p:nvPr/>
        </p:nvSpPr>
        <p:spPr>
          <a:xfrm>
            <a:off x="5943600" y="3200400"/>
            <a:ext cx="2895600" cy="73866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C0C0C"/>
                </a:solidFill>
                <a:latin typeface="Arial"/>
                <a:ea typeface="Arial"/>
                <a:cs typeface="Arial"/>
                <a:sym typeface="Arial"/>
              </a:rPr>
              <a:t>Try out at </a:t>
            </a:r>
            <a:r>
              <a:rPr b="1" lang="en-US" sz="1400" u="sng">
                <a:solidFill>
                  <a:srgbClr val="0C0C0C"/>
                </a:solidFill>
                <a:latin typeface="Arial"/>
                <a:ea typeface="Arial"/>
                <a:cs typeface="Arial"/>
                <a:sym typeface="Arial"/>
                <a:hlinkClick r:id="rId4">
                  <a:extLst>
                    <a:ext uri="{A12FA001-AC4F-418D-AE19-62706E023703}">
                      <ahyp:hlinkClr val="tx"/>
                    </a:ext>
                  </a:extLst>
                </a:hlinkClick>
              </a:rPr>
              <a:t>Maharani Gayatri Devi Girl's School, Jaipur, Rajasthan</a:t>
            </a:r>
            <a:endParaRPr b="1" sz="1400">
              <a:solidFill>
                <a:srgbClr val="0C0C0C"/>
              </a:solidFill>
              <a:latin typeface="Arial"/>
              <a:ea typeface="Arial"/>
              <a:cs typeface="Arial"/>
              <a:sym typeface="Arial"/>
            </a:endParaRPr>
          </a:p>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IMG_4477" id="411" name="Google Shape;411;p17"/>
          <p:cNvPicPr preferRelativeResize="0"/>
          <p:nvPr/>
        </p:nvPicPr>
        <p:blipFill rotWithShape="1">
          <a:blip r:embed="rId5">
            <a:alphaModFix/>
          </a:blip>
          <a:srcRect b="0" l="0" r="0" t="0"/>
          <a:stretch/>
        </p:blipFill>
        <p:spPr>
          <a:xfrm>
            <a:off x="5867400" y="3833442"/>
            <a:ext cx="2598718" cy="3024558"/>
          </a:xfrm>
          <a:prstGeom prst="rect">
            <a:avLst/>
          </a:prstGeom>
          <a:noFill/>
          <a:ln>
            <a:noFill/>
          </a:ln>
        </p:spPr>
      </p:pic>
      <p:sp>
        <p:nvSpPr>
          <p:cNvPr id="412" name="Google Shape;412;p17"/>
          <p:cNvSpPr txBox="1"/>
          <p:nvPr/>
        </p:nvSpPr>
        <p:spPr>
          <a:xfrm>
            <a:off x="5791200" y="6273225"/>
            <a:ext cx="3048000"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000000"/>
                </a:solidFill>
                <a:latin typeface="Arial"/>
                <a:ea typeface="Arial"/>
                <a:cs typeface="Arial"/>
                <a:sym typeface="Arial"/>
              </a:rPr>
              <a:t>Try out at </a:t>
            </a:r>
            <a:r>
              <a:rPr b="1" lang="en-US" sz="1400">
                <a:solidFill>
                  <a:srgbClr val="2170FE"/>
                </a:solidFill>
                <a:latin typeface="Arial"/>
                <a:ea typeface="Arial"/>
                <a:cs typeface="Arial"/>
                <a:sym typeface="Arial"/>
              </a:rPr>
              <a:t>Blossoms School</a:t>
            </a:r>
            <a:r>
              <a:rPr b="1" lang="en-US" sz="1400">
                <a:solidFill>
                  <a:srgbClr val="000000"/>
                </a:solidFill>
                <a:latin typeface="Arial"/>
                <a:ea typeface="Arial"/>
                <a:cs typeface="Arial"/>
                <a:sym typeface="Arial"/>
              </a:rPr>
              <a:t>, </a:t>
            </a:r>
            <a:r>
              <a:rPr b="1" lang="en-US" sz="1400" u="sng">
                <a:solidFill>
                  <a:srgbClr val="000000"/>
                </a:solidFill>
                <a:latin typeface="Arial"/>
                <a:ea typeface="Arial"/>
                <a:cs typeface="Arial"/>
                <a:sym typeface="Arial"/>
                <a:hlinkClick r:id="rId6">
                  <a:extLst>
                    <a:ext uri="{A12FA001-AC4F-418D-AE19-62706E023703}">
                      <ahyp:hlinkClr val="tx"/>
                    </a:ext>
                  </a:extLst>
                </a:hlinkClick>
              </a:rPr>
              <a:t>Bhubaneswar</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p:txBody>
      </p:sp>
      <p:sp>
        <p:nvSpPr>
          <p:cNvPr id="413" name="Google Shape;413;p17"/>
          <p:cNvSpPr/>
          <p:nvPr/>
        </p:nvSpPr>
        <p:spPr>
          <a:xfrm>
            <a:off x="304800" y="1219200"/>
            <a:ext cx="5105400" cy="646331"/>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Feedback Tryout  analysed and incorporated in both Print and Digital Versions </a:t>
            </a:r>
            <a:endParaRPr b="1" sz="1800">
              <a:solidFill>
                <a:schemeClr val="dk1"/>
              </a:solidFill>
              <a:latin typeface="Arial"/>
              <a:ea typeface="Arial"/>
              <a:cs typeface="Arial"/>
              <a:sym typeface="Arial"/>
            </a:endParaRPr>
          </a:p>
        </p:txBody>
      </p:sp>
      <p:pic>
        <p:nvPicPr>
          <p:cNvPr descr="April 2016 iphone 6 156" id="414" name="Google Shape;414;p17"/>
          <p:cNvPicPr preferRelativeResize="0"/>
          <p:nvPr/>
        </p:nvPicPr>
        <p:blipFill rotWithShape="1">
          <a:blip r:embed="rId7">
            <a:alphaModFix/>
          </a:blip>
          <a:srcRect b="0" l="0" r="0" t="0"/>
          <a:stretch/>
        </p:blipFill>
        <p:spPr>
          <a:xfrm>
            <a:off x="3505200" y="2743200"/>
            <a:ext cx="2060330" cy="1972270"/>
          </a:xfrm>
          <a:prstGeom prst="rect">
            <a:avLst/>
          </a:prstGeom>
          <a:noFill/>
          <a:ln>
            <a:noFill/>
          </a:ln>
        </p:spPr>
      </p:pic>
      <p:sp>
        <p:nvSpPr>
          <p:cNvPr id="415" name="Google Shape;415;p17"/>
          <p:cNvSpPr txBox="1"/>
          <p:nvPr/>
        </p:nvSpPr>
        <p:spPr>
          <a:xfrm>
            <a:off x="304800" y="5486400"/>
            <a:ext cx="281940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Try out of the Digital booklet at  </a:t>
            </a:r>
            <a:r>
              <a:rPr b="1" lang="en-US" sz="1600">
                <a:solidFill>
                  <a:srgbClr val="2170FE"/>
                </a:solidFill>
                <a:latin typeface="Arial"/>
                <a:ea typeface="Arial"/>
                <a:cs typeface="Arial"/>
                <a:sym typeface="Arial"/>
              </a:rPr>
              <a:t>Saksham , Delhi</a:t>
            </a:r>
            <a:endParaRPr b="1" sz="1600">
              <a:solidFill>
                <a:srgbClr val="2170FE"/>
              </a:solidFill>
              <a:latin typeface="Arial"/>
              <a:ea typeface="Arial"/>
              <a:cs typeface="Arial"/>
              <a:sym typeface="Arial"/>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16" name="Google Shape;416;p17"/>
          <p:cNvSpPr txBox="1"/>
          <p:nvPr/>
        </p:nvSpPr>
        <p:spPr>
          <a:xfrm>
            <a:off x="3581400" y="4800600"/>
            <a:ext cx="205740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Try out of the Digital booklet at  </a:t>
            </a:r>
            <a:r>
              <a:rPr b="1" lang="en-US" sz="1600">
                <a:solidFill>
                  <a:srgbClr val="2170FE"/>
                </a:solidFill>
                <a:latin typeface="Arial"/>
                <a:ea typeface="Arial"/>
                <a:cs typeface="Arial"/>
                <a:sym typeface="Arial"/>
              </a:rPr>
              <a:t>Umang, Jaipur, Rajasthan</a:t>
            </a:r>
            <a:endParaRPr b="1" sz="1600">
              <a:solidFill>
                <a:srgbClr val="2170FE"/>
              </a:solidFill>
              <a:latin typeface="Arial"/>
              <a:ea typeface="Arial"/>
              <a:cs typeface="Arial"/>
              <a:sym typeface="Arial"/>
            </a:endParaRPr>
          </a:p>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descr="Saksham 4 May 2016 Low vision try out of Barkha 019" id="417" name="Google Shape;417;p17"/>
          <p:cNvPicPr preferRelativeResize="0"/>
          <p:nvPr/>
        </p:nvPicPr>
        <p:blipFill rotWithShape="1">
          <a:blip r:embed="rId8">
            <a:alphaModFix/>
          </a:blip>
          <a:srcRect b="0" l="0" r="0" t="0"/>
          <a:stretch/>
        </p:blipFill>
        <p:spPr>
          <a:xfrm>
            <a:off x="533400" y="2514600"/>
            <a:ext cx="2826162" cy="28056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8"/>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800"/>
              <a:buFont typeface="Arial"/>
              <a:buNone/>
            </a:pPr>
            <a:r>
              <a:rPr lang="en-US" sz="2800"/>
              <a:t>Looking Ahead……</a:t>
            </a:r>
            <a:endParaRPr/>
          </a:p>
        </p:txBody>
      </p:sp>
      <p:sp>
        <p:nvSpPr>
          <p:cNvPr id="423" name="Google Shape;423;p18"/>
          <p:cNvSpPr txBox="1"/>
          <p:nvPr>
            <p:ph idx="1" type="body"/>
          </p:nvPr>
        </p:nvSpPr>
        <p:spPr>
          <a:xfrm>
            <a:off x="251520" y="1268760"/>
            <a:ext cx="8511480" cy="15506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338D"/>
              </a:buClr>
              <a:buSzPts val="3200"/>
              <a:buNone/>
            </a:pPr>
            <a:r>
              <a:rPr lang="en-US" sz="3200"/>
              <a:t>Children’s early experiences with the features of this inclusive learning material will lead them to demand similar material in later school years. </a:t>
            </a:r>
            <a:endParaRPr/>
          </a:p>
          <a:p>
            <a:pPr indent="0" lvl="0" marL="0" rtl="0" algn="just">
              <a:lnSpc>
                <a:spcPct val="100000"/>
              </a:lnSpc>
              <a:spcBef>
                <a:spcPts val="600"/>
              </a:spcBef>
              <a:spcAft>
                <a:spcPts val="0"/>
              </a:spcAft>
              <a:buClr>
                <a:srgbClr val="00338D"/>
              </a:buClr>
              <a:buSzPts val="3200"/>
              <a:buNone/>
            </a:pPr>
            <a:r>
              <a:t/>
            </a:r>
            <a:endParaRPr sz="3200"/>
          </a:p>
        </p:txBody>
      </p:sp>
      <p:sp>
        <p:nvSpPr>
          <p:cNvPr id="424" name="Google Shape;424;p18"/>
          <p:cNvSpPr txBox="1"/>
          <p:nvPr/>
        </p:nvSpPr>
        <p:spPr>
          <a:xfrm>
            <a:off x="228600" y="3962400"/>
            <a:ext cx="8458200" cy="2215991"/>
          </a:xfrm>
          <a:prstGeom prst="rect">
            <a:avLst/>
          </a:prstGeom>
          <a:solidFill>
            <a:srgbClr val="B5CFFF"/>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It is not enough to talk about inclusive education, One must believe in it</a:t>
            </a:r>
            <a:br>
              <a:rPr b="1" lang="en-US" sz="2400">
                <a:solidFill>
                  <a:schemeClr val="dk1"/>
                </a:solidFill>
                <a:latin typeface="Arial"/>
                <a:ea typeface="Arial"/>
                <a:cs typeface="Arial"/>
                <a:sym typeface="Arial"/>
              </a:rPr>
            </a:b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 It is not simply enough to believe in it,  One must continue to  work at it!</a:t>
            </a:r>
            <a:br>
              <a:rPr b="1" lang="en-US" sz="2400">
                <a:solidFill>
                  <a:schemeClr val="dk1"/>
                </a:solidFill>
                <a:latin typeface="Arial"/>
                <a:ea typeface="Arial"/>
                <a:cs typeface="Arial"/>
                <a:sym typeface="Arial"/>
              </a:rPr>
            </a:br>
            <a:endParaRPr b="1" sz="2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9"/>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430" name="Google Shape;430;p19"/>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D8D8D8"/>
              </a:buClr>
              <a:buSzPts val="2400"/>
              <a:buFont typeface="Arial"/>
              <a:buChar char="•"/>
            </a:pPr>
            <a:r>
              <a:rPr lang="en-US" sz="2400">
                <a:solidFill>
                  <a:srgbClr val="D8D8D8"/>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231" name="Google Shape;231;p2"/>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002669"/>
              </a:buClr>
              <a:buSzPts val="2400"/>
              <a:buFont typeface="Arial"/>
              <a:buChar char="•"/>
            </a:pPr>
            <a:r>
              <a:rPr lang="en-US" sz="2400">
                <a:solidFill>
                  <a:srgbClr val="002669"/>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Other initiatives </a:t>
            </a:r>
            <a:endParaRPr sz="2400">
              <a:solidFill>
                <a:srgbClr val="002669"/>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0"/>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800"/>
              <a:buFont typeface="Arial"/>
              <a:buNone/>
            </a:pPr>
            <a:r>
              <a:rPr lang="en-US"/>
              <a:t>UDL BASED GAME- Snakes and Ladder</a:t>
            </a:r>
            <a:endParaRPr/>
          </a:p>
        </p:txBody>
      </p:sp>
      <p:sp>
        <p:nvSpPr>
          <p:cNvPr id="437" name="Google Shape;437;p20"/>
          <p:cNvSpPr txBox="1"/>
          <p:nvPr>
            <p:ph idx="1" type="body"/>
          </p:nvPr>
        </p:nvSpPr>
        <p:spPr>
          <a:xfrm>
            <a:off x="228600" y="1676400"/>
            <a:ext cx="4015680" cy="4370040"/>
          </a:xfrm>
          <a:prstGeom prst="rect">
            <a:avLst/>
          </a:prstGeom>
          <a:noFill/>
          <a:ln>
            <a:noFill/>
          </a:ln>
        </p:spPr>
        <p:txBody>
          <a:bodyPr anchorCtr="0" anchor="t" bIns="0" lIns="0" spcFirstLastPara="1" rIns="0" wrap="square" tIns="0">
            <a:noAutofit/>
          </a:bodyPr>
          <a:lstStyle/>
          <a:p>
            <a:pPr indent="-225425" lvl="0" marL="225425" rtl="0" algn="l">
              <a:lnSpc>
                <a:spcPct val="100000"/>
              </a:lnSpc>
              <a:spcBef>
                <a:spcPts val="0"/>
              </a:spcBef>
              <a:spcAft>
                <a:spcPts val="0"/>
              </a:spcAft>
              <a:buClr>
                <a:srgbClr val="00338D"/>
              </a:buClr>
              <a:buSzPts val="2400"/>
              <a:buFont typeface="Arial"/>
              <a:buChar char="•"/>
            </a:pPr>
            <a:r>
              <a:rPr lang="en-US" sz="2400"/>
              <a:t>Ramu a sighted child is playing with his board game  Snakes and Ladder alone. </a:t>
            </a:r>
            <a:endParaRPr/>
          </a:p>
          <a:p>
            <a:pPr indent="-225425" lvl="0" marL="225425" rtl="0" algn="l">
              <a:lnSpc>
                <a:spcPct val="100000"/>
              </a:lnSpc>
              <a:spcBef>
                <a:spcPts val="600"/>
              </a:spcBef>
              <a:spcAft>
                <a:spcPts val="0"/>
              </a:spcAft>
              <a:buClr>
                <a:srgbClr val="00338D"/>
              </a:buClr>
              <a:buSzPts val="2400"/>
              <a:buFont typeface="Arial"/>
              <a:buChar char="•"/>
            </a:pPr>
            <a:r>
              <a:rPr lang="en-US" sz="2400"/>
              <a:t>Brij who  is  blind  and much older,  has just joined school. He  comes and sits by Ramu  in the class.  </a:t>
            </a:r>
            <a:endParaRPr sz="2400"/>
          </a:p>
          <a:p>
            <a:pPr indent="-225425" lvl="0" marL="287338" rtl="0" algn="l">
              <a:lnSpc>
                <a:spcPct val="100000"/>
              </a:lnSpc>
              <a:spcBef>
                <a:spcPts val="600"/>
              </a:spcBef>
              <a:spcAft>
                <a:spcPts val="0"/>
              </a:spcAft>
              <a:buClr>
                <a:srgbClr val="C00000"/>
              </a:buClr>
              <a:buSzPts val="2400"/>
              <a:buFont typeface="Arial"/>
              <a:buChar char="•"/>
            </a:pPr>
            <a:r>
              <a:rPr lang="en-US" sz="2400">
                <a:solidFill>
                  <a:srgbClr val="C00000"/>
                </a:solidFill>
              </a:rPr>
              <a:t>CAN THEY PLAY together?</a:t>
            </a:r>
            <a:endParaRPr/>
          </a:p>
          <a:p>
            <a:pPr indent="0" lvl="0" marL="0" rtl="0" algn="l">
              <a:lnSpc>
                <a:spcPct val="100000"/>
              </a:lnSpc>
              <a:spcBef>
                <a:spcPts val="600"/>
              </a:spcBef>
              <a:spcAft>
                <a:spcPts val="0"/>
              </a:spcAft>
              <a:buClr>
                <a:srgbClr val="00338D"/>
              </a:buClr>
              <a:buSzPts val="2000"/>
              <a:buFont typeface="Arial"/>
              <a:buNone/>
            </a:pPr>
            <a:r>
              <a:t/>
            </a:r>
            <a:endParaRPr sz="2000"/>
          </a:p>
          <a:p>
            <a:pPr indent="0" lvl="0" marL="0" rtl="0" algn="l">
              <a:lnSpc>
                <a:spcPct val="100000"/>
              </a:lnSpc>
              <a:spcBef>
                <a:spcPts val="600"/>
              </a:spcBef>
              <a:spcAft>
                <a:spcPts val="0"/>
              </a:spcAft>
              <a:buClr>
                <a:srgbClr val="00338D"/>
              </a:buClr>
              <a:buSzPts val="2800"/>
              <a:buNone/>
            </a:pPr>
            <a:r>
              <a:t/>
            </a:r>
            <a:endParaRPr sz="2800"/>
          </a:p>
          <a:p>
            <a:pPr indent="0" lvl="0" marL="0" rtl="0" algn="l">
              <a:lnSpc>
                <a:spcPct val="100000"/>
              </a:lnSpc>
              <a:spcBef>
                <a:spcPts val="600"/>
              </a:spcBef>
              <a:spcAft>
                <a:spcPts val="0"/>
              </a:spcAft>
              <a:buClr>
                <a:srgbClr val="00338D"/>
              </a:buClr>
              <a:buSzPts val="1000"/>
              <a:buNone/>
            </a:pPr>
            <a:r>
              <a:t/>
            </a:r>
            <a:endParaRPr/>
          </a:p>
        </p:txBody>
      </p:sp>
      <p:pic>
        <p:nvPicPr>
          <p:cNvPr descr="image-2.jpg" id="438" name="Google Shape;438;p20"/>
          <p:cNvPicPr preferRelativeResize="0"/>
          <p:nvPr/>
        </p:nvPicPr>
        <p:blipFill rotWithShape="1">
          <a:blip r:embed="rId3">
            <a:alphaModFix/>
          </a:blip>
          <a:srcRect b="0" l="0" r="0" t="0"/>
          <a:stretch/>
        </p:blipFill>
        <p:spPr>
          <a:xfrm>
            <a:off x="4785445" y="1600200"/>
            <a:ext cx="3521849" cy="2514600"/>
          </a:xfrm>
          <a:prstGeom prst="rect">
            <a:avLst/>
          </a:prstGeom>
          <a:noFill/>
          <a:ln>
            <a:noFill/>
          </a:ln>
        </p:spPr>
      </p:pic>
      <p:sp>
        <p:nvSpPr>
          <p:cNvPr id="439" name="Google Shape;439;p20"/>
          <p:cNvSpPr txBox="1"/>
          <p:nvPr/>
        </p:nvSpPr>
        <p:spPr>
          <a:xfrm>
            <a:off x="4724400" y="4495801"/>
            <a:ext cx="3581400" cy="212365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Both of them need to follow what is written and printed on the Playing Board.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Can any  additional features can facilitate their play together?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1"/>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400"/>
              <a:buFont typeface="Arial"/>
              <a:buNone/>
            </a:pPr>
            <a:r>
              <a:rPr lang="en-US" sz="2400"/>
              <a:t>Additional   Features  facilitate  playing together </a:t>
            </a:r>
            <a:endParaRPr sz="2400"/>
          </a:p>
        </p:txBody>
      </p:sp>
      <p:sp>
        <p:nvSpPr>
          <p:cNvPr id="445" name="Google Shape;445;p21"/>
          <p:cNvSpPr txBox="1"/>
          <p:nvPr>
            <p:ph idx="1" type="body"/>
          </p:nvPr>
        </p:nvSpPr>
        <p:spPr>
          <a:xfrm>
            <a:off x="251520" y="1268760"/>
            <a:ext cx="5082480" cy="55892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338D"/>
              </a:buClr>
              <a:buSzPts val="1000"/>
              <a:buNone/>
            </a:pPr>
            <a:r>
              <a:rPr lang="en-US"/>
              <a:t> </a:t>
            </a:r>
            <a:endParaRPr sz="3200"/>
          </a:p>
          <a:p>
            <a:pPr indent="-225425" lvl="0" marL="400050" rtl="0" algn="l">
              <a:lnSpc>
                <a:spcPct val="100000"/>
              </a:lnSpc>
              <a:spcBef>
                <a:spcPts val="600"/>
              </a:spcBef>
              <a:spcAft>
                <a:spcPts val="0"/>
              </a:spcAft>
              <a:buClr>
                <a:srgbClr val="00338D"/>
              </a:buClr>
              <a:buSzPts val="2400"/>
              <a:buFont typeface="Arial"/>
              <a:buChar char="•"/>
            </a:pPr>
            <a:r>
              <a:rPr lang="en-US" sz="2400"/>
              <a:t>Embossed Snakes and ladder  on the playing board </a:t>
            </a:r>
            <a:endParaRPr/>
          </a:p>
          <a:p>
            <a:pPr indent="-225425" lvl="0" marL="400050" rtl="0" algn="l">
              <a:lnSpc>
                <a:spcPct val="100000"/>
              </a:lnSpc>
              <a:spcBef>
                <a:spcPts val="600"/>
              </a:spcBef>
              <a:spcAft>
                <a:spcPts val="0"/>
              </a:spcAft>
              <a:buClr>
                <a:srgbClr val="00338D"/>
              </a:buClr>
              <a:buSzPts val="2400"/>
              <a:buFont typeface="Arial"/>
              <a:buChar char="•"/>
            </a:pPr>
            <a:r>
              <a:rPr lang="en-US" sz="2400"/>
              <a:t>Dice is tactile and makes sound when toppled </a:t>
            </a:r>
            <a:endParaRPr/>
          </a:p>
          <a:p>
            <a:pPr indent="-225425" lvl="0" marL="400050" rtl="0" algn="l">
              <a:lnSpc>
                <a:spcPct val="100000"/>
              </a:lnSpc>
              <a:spcBef>
                <a:spcPts val="600"/>
              </a:spcBef>
              <a:spcAft>
                <a:spcPts val="0"/>
              </a:spcAft>
              <a:buClr>
                <a:srgbClr val="00338D"/>
              </a:buClr>
              <a:buSzPts val="2400"/>
              <a:buFont typeface="Arial"/>
              <a:buChar char="•"/>
            </a:pPr>
            <a:r>
              <a:rPr lang="en-US" sz="2400"/>
              <a:t>Tokens of the game  are magnetic and do not fall off the board </a:t>
            </a:r>
            <a:endParaRPr/>
          </a:p>
          <a:p>
            <a:pPr indent="-225425" lvl="0" marL="400050" rtl="0" algn="l">
              <a:lnSpc>
                <a:spcPct val="100000"/>
              </a:lnSpc>
              <a:spcBef>
                <a:spcPts val="600"/>
              </a:spcBef>
              <a:spcAft>
                <a:spcPts val="0"/>
              </a:spcAft>
              <a:buClr>
                <a:srgbClr val="00338D"/>
              </a:buClr>
              <a:buSzPts val="2400"/>
              <a:buFont typeface="Arial"/>
              <a:buChar char="•"/>
            </a:pPr>
            <a:r>
              <a:rPr lang="en-US" sz="2400"/>
              <a:t>Tokens also have tactile marking to differentiate the color</a:t>
            </a:r>
            <a:endParaRPr/>
          </a:p>
          <a:p>
            <a:pPr indent="-225425" lvl="0" marL="400050" rtl="0" algn="l">
              <a:lnSpc>
                <a:spcPct val="100000"/>
              </a:lnSpc>
              <a:spcBef>
                <a:spcPts val="600"/>
              </a:spcBef>
              <a:spcAft>
                <a:spcPts val="0"/>
              </a:spcAft>
              <a:buClr>
                <a:srgbClr val="00338D"/>
              </a:buClr>
              <a:buSzPts val="2400"/>
              <a:buFont typeface="Arial"/>
              <a:buChar char="•"/>
            </a:pPr>
            <a:r>
              <a:rPr lang="en-US" sz="2400"/>
              <a:t>Packaging :  allotted space for tokens and dice,portable and easy to carry</a:t>
            </a:r>
            <a:endParaRPr/>
          </a:p>
          <a:p>
            <a:pPr indent="0" lvl="0" marL="0" rtl="0" algn="l">
              <a:lnSpc>
                <a:spcPct val="100000"/>
              </a:lnSpc>
              <a:spcBef>
                <a:spcPts val="600"/>
              </a:spcBef>
              <a:spcAft>
                <a:spcPts val="0"/>
              </a:spcAft>
              <a:buClr>
                <a:srgbClr val="00338D"/>
              </a:buClr>
              <a:buSzPts val="1000"/>
              <a:buNone/>
            </a:pPr>
            <a:r>
              <a:t/>
            </a:r>
            <a:endParaRPr/>
          </a:p>
        </p:txBody>
      </p:sp>
      <p:pic>
        <p:nvPicPr>
          <p:cNvPr descr="snakes-&amp;-ladders_2.png" id="446" name="Google Shape;446;p21"/>
          <p:cNvPicPr preferRelativeResize="0"/>
          <p:nvPr/>
        </p:nvPicPr>
        <p:blipFill rotWithShape="1">
          <a:blip r:embed="rId3">
            <a:alphaModFix/>
          </a:blip>
          <a:srcRect b="0" l="0" r="0" t="0"/>
          <a:stretch/>
        </p:blipFill>
        <p:spPr>
          <a:xfrm>
            <a:off x="5562600" y="1905000"/>
            <a:ext cx="3200400" cy="320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2"/>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400"/>
              <a:buFont typeface="Arial"/>
              <a:buNone/>
            </a:pPr>
            <a:r>
              <a:rPr lang="en-US" sz="2400"/>
              <a:t>Playing Together : Lessons drawn</a:t>
            </a:r>
            <a:endParaRPr/>
          </a:p>
        </p:txBody>
      </p:sp>
      <p:sp>
        <p:nvSpPr>
          <p:cNvPr id="452" name="Google Shape;452;p22"/>
          <p:cNvSpPr txBox="1"/>
          <p:nvPr>
            <p:ph idx="1" type="body"/>
          </p:nvPr>
        </p:nvSpPr>
        <p:spPr>
          <a:xfrm>
            <a:off x="251520" y="1268760"/>
            <a:ext cx="8640960" cy="489654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338D"/>
              </a:buClr>
              <a:buSzPts val="2400"/>
              <a:buNone/>
            </a:pPr>
            <a:r>
              <a:rPr lang="en-US" sz="2400"/>
              <a:t>WHILE  CHILDREN PLAY TOGETHER </a:t>
            </a:r>
            <a:endParaRPr sz="2400"/>
          </a:p>
          <a:p>
            <a:pPr indent="-342900" lvl="0" marL="342900" rtl="0" algn="l">
              <a:lnSpc>
                <a:spcPct val="100000"/>
              </a:lnSpc>
              <a:spcBef>
                <a:spcPts val="600"/>
              </a:spcBef>
              <a:spcAft>
                <a:spcPts val="0"/>
              </a:spcAft>
              <a:buClr>
                <a:srgbClr val="00338D"/>
              </a:buClr>
              <a:buSzPts val="2400"/>
              <a:buFont typeface="Arial"/>
              <a:buChar char="•"/>
            </a:pPr>
            <a:r>
              <a:rPr lang="en-US" sz="2400"/>
              <a:t>They realise that they </a:t>
            </a:r>
            <a:r>
              <a:rPr lang="en-US" sz="2400">
                <a:solidFill>
                  <a:srgbClr val="FF0000"/>
                </a:solidFill>
              </a:rPr>
              <a:t>can both play </a:t>
            </a:r>
            <a:r>
              <a:rPr lang="en-US" sz="2400"/>
              <a:t>with a game  that  looks like any other board game.</a:t>
            </a:r>
            <a:endParaRPr sz="2400"/>
          </a:p>
          <a:p>
            <a:pPr indent="0" lvl="0" marL="0" rtl="0" algn="l">
              <a:lnSpc>
                <a:spcPct val="100000"/>
              </a:lnSpc>
              <a:spcBef>
                <a:spcPts val="600"/>
              </a:spcBef>
              <a:spcAft>
                <a:spcPts val="0"/>
              </a:spcAft>
              <a:buClr>
                <a:srgbClr val="00338D"/>
              </a:buClr>
              <a:buSzPts val="2400"/>
              <a:buNone/>
            </a:pPr>
            <a:r>
              <a:rPr lang="en-US" sz="2400"/>
              <a:t>OUR LEARNING </a:t>
            </a:r>
            <a:endParaRPr sz="2400"/>
          </a:p>
          <a:p>
            <a:pPr indent="-342900" lvl="0" marL="342900" rtl="0" algn="l">
              <a:lnSpc>
                <a:spcPct val="100000"/>
              </a:lnSpc>
              <a:spcBef>
                <a:spcPts val="600"/>
              </a:spcBef>
              <a:spcAft>
                <a:spcPts val="0"/>
              </a:spcAft>
              <a:buClr>
                <a:srgbClr val="00338D"/>
              </a:buClr>
              <a:buSzPts val="2400"/>
              <a:buFont typeface="Arial"/>
              <a:buChar char="•"/>
            </a:pPr>
            <a:r>
              <a:rPr lang="en-US" sz="2400"/>
              <a:t>UDL material like this in the classroom encourages  children's  interactions and  helps make learning fun!</a:t>
            </a:r>
            <a:endParaRPr sz="2400"/>
          </a:p>
          <a:p>
            <a:pPr indent="-342900" lvl="0" marL="342900" rtl="0" algn="l">
              <a:lnSpc>
                <a:spcPct val="100000"/>
              </a:lnSpc>
              <a:spcBef>
                <a:spcPts val="600"/>
              </a:spcBef>
              <a:spcAft>
                <a:spcPts val="0"/>
              </a:spcAft>
              <a:buClr>
                <a:srgbClr val="00338D"/>
              </a:buClr>
              <a:buSzPts val="2400"/>
              <a:buFont typeface="Arial"/>
              <a:buChar char="•"/>
            </a:pPr>
            <a:r>
              <a:rPr lang="en-US" sz="2400"/>
              <a:t>Helps  lay the foundation for inclusion </a:t>
            </a:r>
            <a:endParaRPr sz="2400"/>
          </a:p>
          <a:p>
            <a:pPr indent="-342900" lvl="0" marL="342900" rtl="0" algn="l">
              <a:lnSpc>
                <a:spcPct val="100000"/>
              </a:lnSpc>
              <a:spcBef>
                <a:spcPts val="600"/>
              </a:spcBef>
              <a:spcAft>
                <a:spcPts val="0"/>
              </a:spcAft>
              <a:buClr>
                <a:srgbClr val="00338D"/>
              </a:buClr>
              <a:buSzPts val="2400"/>
              <a:buFont typeface="Arial"/>
              <a:buChar char="•"/>
            </a:pPr>
            <a:r>
              <a:rPr lang="en-US" sz="2400"/>
              <a:t>All children feel equally empowered </a:t>
            </a:r>
            <a:endParaRPr sz="2400"/>
          </a:p>
          <a:p>
            <a:pPr indent="-342900" lvl="0" marL="342900" rtl="0" algn="l">
              <a:lnSpc>
                <a:spcPct val="100000"/>
              </a:lnSpc>
              <a:spcBef>
                <a:spcPts val="600"/>
              </a:spcBef>
              <a:spcAft>
                <a:spcPts val="0"/>
              </a:spcAft>
              <a:buClr>
                <a:srgbClr val="00338D"/>
              </a:buClr>
              <a:buSzPts val="2400"/>
              <a:buFont typeface="Arial"/>
              <a:buChar char="•"/>
            </a:pPr>
            <a:r>
              <a:rPr lang="en-US" sz="2400"/>
              <a:t>Subtly reinforces  that   no child  needs extra help or assistance all the time!</a:t>
            </a:r>
            <a:endParaRPr sz="2400"/>
          </a:p>
          <a:p>
            <a:pPr indent="0" lvl="0" marL="0" rtl="0" algn="l">
              <a:lnSpc>
                <a:spcPct val="100000"/>
              </a:lnSpc>
              <a:spcBef>
                <a:spcPts val="600"/>
              </a:spcBef>
              <a:spcAft>
                <a:spcPts val="0"/>
              </a:spcAft>
              <a:buClr>
                <a:srgbClr val="00338D"/>
              </a:buClr>
              <a:buSzPts val="1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3"/>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458" name="Google Shape;458;p23"/>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D8D8D8"/>
              </a:buClr>
              <a:buSzPts val="2400"/>
              <a:buFont typeface="Arial"/>
              <a:buChar char="•"/>
            </a:pPr>
            <a:r>
              <a:rPr lang="en-US" sz="2400">
                <a:solidFill>
                  <a:srgbClr val="D8D8D8"/>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4"/>
          <p:cNvSpPr txBox="1"/>
          <p:nvPr>
            <p:ph type="title"/>
          </p:nvPr>
        </p:nvSpPr>
        <p:spPr>
          <a:xfrm>
            <a:off x="239326" y="189897"/>
            <a:ext cx="8665346" cy="550717"/>
          </a:xfrm>
          <a:prstGeom prst="rect">
            <a:avLst/>
          </a:prstGeom>
          <a:noFill/>
          <a:ln>
            <a:noFill/>
          </a:ln>
        </p:spPr>
        <p:txBody>
          <a:bodyPr anchorCtr="0" anchor="ctr" bIns="0" lIns="0" spcFirstLastPara="1" rIns="0" wrap="square" tIns="179625">
            <a:spAutoFit/>
          </a:bodyPr>
          <a:lstStyle/>
          <a:p>
            <a:pPr indent="0" lvl="0" marL="12700" rtl="0" algn="l">
              <a:lnSpc>
                <a:spcPct val="100000"/>
              </a:lnSpc>
              <a:spcBef>
                <a:spcPts val="0"/>
              </a:spcBef>
              <a:spcAft>
                <a:spcPts val="0"/>
              </a:spcAft>
              <a:buClr>
                <a:schemeClr val="lt1"/>
              </a:buClr>
              <a:buSzPts val="2400"/>
              <a:buFont typeface="Arial"/>
              <a:buNone/>
            </a:pPr>
            <a:r>
              <a:rPr lang="en-US" sz="2400"/>
              <a:t>Accessible Textbooks for All</a:t>
            </a:r>
            <a:endParaRPr sz="2400"/>
          </a:p>
        </p:txBody>
      </p:sp>
      <p:sp>
        <p:nvSpPr>
          <p:cNvPr id="465" name="Google Shape;465;p24"/>
          <p:cNvSpPr txBox="1"/>
          <p:nvPr>
            <p:ph idx="12" type="sldNum"/>
          </p:nvPr>
        </p:nvSpPr>
        <p:spPr>
          <a:xfrm>
            <a:off x="8750856" y="6465193"/>
            <a:ext cx="165295" cy="276999"/>
          </a:xfrm>
          <a:prstGeom prst="rect">
            <a:avLst/>
          </a:prstGeom>
          <a:noFill/>
          <a:ln>
            <a:noFill/>
          </a:ln>
        </p:spPr>
        <p:txBody>
          <a:bodyPr anchorCtr="0" anchor="t" bIns="0" lIns="0" spcFirstLastPara="1" rIns="0" wrap="square" tIns="0">
            <a:spAutoFit/>
          </a:bodyPr>
          <a:lstStyle/>
          <a:p>
            <a:pPr indent="0" lvl="0" marL="25400" marR="0" rtl="0" algn="l">
              <a:lnSpc>
                <a:spcPct val="100000"/>
              </a:lnSpc>
              <a:spcBef>
                <a:spcPts val="0"/>
              </a:spcBef>
              <a:spcAft>
                <a:spcPts val="0"/>
              </a:spcAft>
              <a:buNone/>
            </a:pPr>
            <a:r>
              <a:rPr lang="en-US" sz="1800">
                <a:solidFill>
                  <a:schemeClr val="dk1"/>
                </a:solidFill>
                <a:latin typeface="Arial"/>
                <a:ea typeface="Arial"/>
                <a:cs typeface="Arial"/>
                <a:sym typeface="Arial"/>
              </a:rPr>
              <a:t>3</a:t>
            </a:r>
            <a:endParaRPr/>
          </a:p>
        </p:txBody>
      </p:sp>
      <p:sp>
        <p:nvSpPr>
          <p:cNvPr id="466" name="Google Shape;466;p24"/>
          <p:cNvSpPr txBox="1"/>
          <p:nvPr/>
        </p:nvSpPr>
        <p:spPr>
          <a:xfrm>
            <a:off x="269161" y="1370391"/>
            <a:ext cx="4074239" cy="4508927"/>
          </a:xfrm>
          <a:prstGeom prst="rect">
            <a:avLst/>
          </a:prstGeom>
          <a:noFill/>
          <a:ln>
            <a:noFill/>
          </a:ln>
        </p:spPr>
        <p:txBody>
          <a:bodyPr anchorCtr="0" anchor="t" bIns="0" lIns="0" spcFirstLastPara="1" rIns="0" wrap="square" tIns="0">
            <a:spAutoFit/>
          </a:bodyPr>
          <a:lstStyle/>
          <a:p>
            <a:pPr indent="-342900" lvl="0" marL="355600" marR="304800" rtl="0" algn="l">
              <a:spcBef>
                <a:spcPts val="0"/>
              </a:spcBef>
              <a:spcAft>
                <a:spcPts val="0"/>
              </a:spcAft>
              <a:buClr>
                <a:srgbClr val="00338D"/>
              </a:buClr>
              <a:buSzPts val="2400"/>
              <a:buFont typeface="Arial"/>
              <a:buChar char="•"/>
            </a:pPr>
            <a:r>
              <a:rPr b="1" lang="en-US" sz="2400">
                <a:solidFill>
                  <a:srgbClr val="00338D"/>
                </a:solidFill>
                <a:latin typeface="Arial"/>
                <a:ea typeface="Arial"/>
                <a:cs typeface="Arial"/>
                <a:sym typeface="Arial"/>
              </a:rPr>
              <a:t>Based on the principles of </a:t>
            </a:r>
            <a:r>
              <a:rPr b="1" lang="en-US" sz="2400">
                <a:solidFill>
                  <a:srgbClr val="C00000"/>
                </a:solidFill>
                <a:latin typeface="Arial"/>
                <a:ea typeface="Arial"/>
                <a:cs typeface="Arial"/>
                <a:sym typeface="Arial"/>
              </a:rPr>
              <a:t>UDL</a:t>
            </a:r>
            <a:r>
              <a:rPr b="1" lang="en-US" sz="2400">
                <a:solidFill>
                  <a:srgbClr val="00338D"/>
                </a:solidFill>
                <a:latin typeface="Arial"/>
                <a:ea typeface="Arial"/>
                <a:cs typeface="Arial"/>
                <a:sym typeface="Arial"/>
              </a:rPr>
              <a:t> and </a:t>
            </a:r>
            <a:r>
              <a:rPr b="1" lang="en-US" sz="2400">
                <a:solidFill>
                  <a:srgbClr val="C00000"/>
                </a:solidFill>
                <a:latin typeface="Arial"/>
                <a:ea typeface="Arial"/>
                <a:cs typeface="Arial"/>
                <a:sym typeface="Arial"/>
              </a:rPr>
              <a:t>Inclusion</a:t>
            </a:r>
            <a:r>
              <a:rPr b="1" lang="en-US" sz="2400">
                <a:solidFill>
                  <a:srgbClr val="00338D"/>
                </a:solidFill>
                <a:latin typeface="Arial"/>
                <a:ea typeface="Arial"/>
                <a:cs typeface="Arial"/>
                <a:sym typeface="Arial"/>
              </a:rPr>
              <a:t>, NCERT has also ddeveloped exemplar</a:t>
            </a:r>
            <a:r>
              <a:rPr b="1" i="1" lang="en-US" sz="2400">
                <a:solidFill>
                  <a:srgbClr val="00338D"/>
                </a:solidFill>
                <a:latin typeface="Arial"/>
                <a:ea typeface="Arial"/>
                <a:cs typeface="Arial"/>
                <a:sym typeface="Arial"/>
              </a:rPr>
              <a:t> </a:t>
            </a:r>
            <a:r>
              <a:rPr b="1" i="1" lang="en-US" sz="2400">
                <a:solidFill>
                  <a:srgbClr val="C00000"/>
                </a:solidFill>
                <a:latin typeface="Arial"/>
                <a:ea typeface="Arial"/>
                <a:cs typeface="Arial"/>
                <a:sym typeface="Arial"/>
              </a:rPr>
              <a:t>“Accessible Textbooks for All”  </a:t>
            </a:r>
            <a:r>
              <a:rPr b="1" lang="en-US" sz="2400">
                <a:solidFill>
                  <a:srgbClr val="00338D"/>
                </a:solidFill>
                <a:latin typeface="Arial"/>
                <a:ea typeface="Arial"/>
                <a:cs typeface="Arial"/>
                <a:sym typeface="Arial"/>
              </a:rPr>
              <a:t>with focus on children who are widely excluded from activities of reading  and learning due to special needs</a:t>
            </a:r>
            <a:endParaRPr b="1" sz="2400">
              <a:solidFill>
                <a:srgbClr val="00338D"/>
              </a:solidFill>
              <a:latin typeface="Arial"/>
              <a:ea typeface="Arial"/>
              <a:cs typeface="Arial"/>
              <a:sym typeface="Arial"/>
            </a:endParaRPr>
          </a:p>
          <a:p>
            <a:pPr indent="-190500" lvl="0" marL="355600" marR="304800" rtl="0" algn="l">
              <a:lnSpc>
                <a:spcPct val="100000"/>
              </a:lnSpc>
              <a:spcBef>
                <a:spcPts val="60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7" name="Google Shape;467;p24"/>
          <p:cNvSpPr/>
          <p:nvPr/>
        </p:nvSpPr>
        <p:spPr>
          <a:xfrm>
            <a:off x="5105400" y="1771233"/>
            <a:ext cx="3358662"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 Fundamental premise : </a:t>
            </a:r>
            <a:r>
              <a:rPr b="1" i="1" lang="en-US" sz="2800">
                <a:solidFill>
                  <a:schemeClr val="dk1"/>
                </a:solidFill>
                <a:latin typeface="Arial"/>
                <a:ea typeface="Arial"/>
                <a:cs typeface="Arial"/>
                <a:sym typeface="Arial"/>
              </a:rPr>
              <a:t>Reading is a basic right that must be made available to </a:t>
            </a:r>
            <a:r>
              <a:rPr b="1" lang="en-US" sz="3600" u="sng">
                <a:solidFill>
                  <a:srgbClr val="C00000"/>
                </a:solidFill>
                <a:latin typeface="Arial"/>
                <a:ea typeface="Arial"/>
                <a:cs typeface="Arial"/>
                <a:sym typeface="Arial"/>
              </a:rPr>
              <a:t>ALL</a:t>
            </a:r>
            <a:r>
              <a:rPr b="1" lang="en-US" sz="3600">
                <a:solidFill>
                  <a:srgbClr val="C00000"/>
                </a:solidFill>
                <a:latin typeface="Arial"/>
                <a:ea typeface="Arial"/>
                <a:cs typeface="Arial"/>
                <a:sym typeface="Arial"/>
              </a:rPr>
              <a:t> </a:t>
            </a:r>
            <a:r>
              <a:rPr b="1" i="1" lang="en-US" sz="2800">
                <a:solidFill>
                  <a:schemeClr val="dk1"/>
                </a:solidFill>
                <a:latin typeface="Arial"/>
                <a:ea typeface="Arial"/>
                <a:cs typeface="Arial"/>
                <a:sym typeface="Arial"/>
              </a:rPr>
              <a:t>children </a:t>
            </a:r>
            <a:endParaRPr b="1" sz="2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5"/>
          <p:cNvSpPr txBox="1"/>
          <p:nvPr>
            <p:ph type="title"/>
          </p:nvPr>
        </p:nvSpPr>
        <p:spPr>
          <a:xfrm>
            <a:off x="211015" y="304800"/>
            <a:ext cx="8229600" cy="533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800"/>
              <a:buFont typeface="Arial"/>
              <a:buNone/>
            </a:pPr>
            <a:r>
              <a:rPr lang="en-US" sz="2800"/>
              <a:t> Beginning the journey </a:t>
            </a:r>
            <a:endParaRPr sz="2800"/>
          </a:p>
        </p:txBody>
      </p:sp>
      <p:sp>
        <p:nvSpPr>
          <p:cNvPr id="473" name="Google Shape;473;p25"/>
          <p:cNvSpPr/>
          <p:nvPr/>
        </p:nvSpPr>
        <p:spPr>
          <a:xfrm>
            <a:off x="304800" y="990600"/>
            <a:ext cx="4712677" cy="2862322"/>
          </a:xfrm>
          <a:prstGeom prst="rect">
            <a:avLst/>
          </a:prstGeom>
          <a:noFill/>
          <a:ln>
            <a:noFill/>
          </a:ln>
        </p:spPr>
        <p:txBody>
          <a:bodyPr anchorCtr="0" anchor="t" bIns="45700" lIns="91425" spcFirstLastPara="1" rIns="91425" wrap="square" tIns="45700">
            <a:spAutoFit/>
          </a:bodyPr>
          <a:lstStyle/>
          <a:p>
            <a:pPr indent="-347663" lvl="0" marL="347663" marR="0" rtl="0" algn="l">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Stories and poems from NCERT Textbooks of Class I to V being adapted  into  multi-media modes: </a:t>
            </a:r>
            <a:endParaRPr/>
          </a:p>
          <a:p>
            <a:pPr indent="-231775" lvl="1" marL="688975"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Sign language videos with:</a:t>
            </a:r>
            <a:endParaRPr/>
          </a:p>
          <a:p>
            <a:pPr indent="-231775" lvl="2" marL="1146175" marR="0" rtl="0" algn="l">
              <a:spcBef>
                <a:spcPts val="0"/>
              </a:spcBef>
              <a:spcAft>
                <a:spcPts val="0"/>
              </a:spcAft>
              <a:buClr>
                <a:srgbClr val="00338D"/>
              </a:buClr>
              <a:buSzPts val="2000"/>
              <a:buFont typeface="Noto Sans Symbols"/>
              <a:buChar char="✔"/>
            </a:pPr>
            <a:r>
              <a:rPr b="0" i="0" lang="en-US" sz="2000" u="none" cap="none" strike="noStrike">
                <a:solidFill>
                  <a:srgbClr val="00338D"/>
                </a:solidFill>
                <a:latin typeface="Arial"/>
                <a:ea typeface="Arial"/>
                <a:cs typeface="Arial"/>
                <a:sym typeface="Arial"/>
              </a:rPr>
              <a:t>Illustrations,</a:t>
            </a:r>
            <a:endParaRPr/>
          </a:p>
          <a:p>
            <a:pPr indent="-231775" lvl="2" marL="1146175" marR="0" rtl="0" algn="l">
              <a:spcBef>
                <a:spcPts val="0"/>
              </a:spcBef>
              <a:spcAft>
                <a:spcPts val="0"/>
              </a:spcAft>
              <a:buClr>
                <a:srgbClr val="00338D"/>
              </a:buClr>
              <a:buSzPts val="2000"/>
              <a:buFont typeface="Noto Sans Symbols"/>
              <a:buChar char="✔"/>
            </a:pPr>
            <a:r>
              <a:rPr b="0" i="0" lang="en-US" sz="2000" u="none" cap="none" strike="noStrike">
                <a:solidFill>
                  <a:srgbClr val="00338D"/>
                </a:solidFill>
                <a:latin typeface="Arial"/>
                <a:ea typeface="Arial"/>
                <a:cs typeface="Arial"/>
                <a:sym typeface="Arial"/>
              </a:rPr>
              <a:t> Audios, </a:t>
            </a:r>
            <a:endParaRPr/>
          </a:p>
          <a:p>
            <a:pPr indent="-231775" lvl="2" marL="1146175" marR="0" rtl="0" algn="l">
              <a:spcBef>
                <a:spcPts val="0"/>
              </a:spcBef>
              <a:spcAft>
                <a:spcPts val="0"/>
              </a:spcAft>
              <a:buClr>
                <a:srgbClr val="00338D"/>
              </a:buClr>
              <a:buSzPts val="2000"/>
              <a:buFont typeface="Noto Sans Symbols"/>
              <a:buChar char="✔"/>
            </a:pPr>
            <a:r>
              <a:rPr b="0" i="0" lang="en-US" sz="2000" u="none" cap="none" strike="noStrike">
                <a:solidFill>
                  <a:srgbClr val="00338D"/>
                </a:solidFill>
                <a:latin typeface="Arial"/>
                <a:ea typeface="Arial"/>
                <a:cs typeface="Arial"/>
                <a:sym typeface="Arial"/>
              </a:rPr>
              <a:t>Sub titles and </a:t>
            </a:r>
            <a:endParaRPr/>
          </a:p>
          <a:p>
            <a:pPr indent="-231775" lvl="2" marL="1146175" marR="0" rtl="0" algn="l">
              <a:spcBef>
                <a:spcPts val="0"/>
              </a:spcBef>
              <a:spcAft>
                <a:spcPts val="0"/>
              </a:spcAft>
              <a:buClr>
                <a:srgbClr val="00338D"/>
              </a:buClr>
              <a:buSzPts val="2000"/>
              <a:buFont typeface="Noto Sans Symbols"/>
              <a:buChar char="✔"/>
            </a:pPr>
            <a:r>
              <a:rPr b="0" i="0" lang="en-US" sz="2000" u="none" cap="none" strike="noStrike">
                <a:solidFill>
                  <a:srgbClr val="00338D"/>
                </a:solidFill>
                <a:latin typeface="Arial"/>
                <a:ea typeface="Arial"/>
                <a:cs typeface="Arial"/>
                <a:sym typeface="Arial"/>
              </a:rPr>
              <a:t>A teacher using sign language </a:t>
            </a:r>
            <a:endParaRPr/>
          </a:p>
        </p:txBody>
      </p:sp>
      <p:sp>
        <p:nvSpPr>
          <p:cNvPr id="474" name="Google Shape;474;p25"/>
          <p:cNvSpPr txBox="1"/>
          <p:nvPr/>
        </p:nvSpPr>
        <p:spPr>
          <a:xfrm>
            <a:off x="5257800" y="1066800"/>
            <a:ext cx="3481754" cy="2862322"/>
          </a:xfrm>
          <a:prstGeom prst="rect">
            <a:avLst/>
          </a:prstGeom>
          <a:solidFill>
            <a:schemeClr val="accent6"/>
          </a:solid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Allows learners and educators to choose from amongst multi-media .</a:t>
            </a:r>
            <a:endParaRPr/>
          </a:p>
          <a:p>
            <a:pPr indent="-231775" lvl="0" marL="231775"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Counters the idea that  printed textbooks are the only medium for the reading process</a:t>
            </a:r>
            <a:endParaRPr/>
          </a:p>
          <a:p>
            <a:pPr indent="-231775" lvl="0" marL="231775"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Fills in a crucial gap by going beyond the ”one-size fits all approach” </a:t>
            </a:r>
            <a:endParaRPr sz="2000">
              <a:solidFill>
                <a:schemeClr val="dk1"/>
              </a:solidFill>
              <a:latin typeface="Arial"/>
              <a:ea typeface="Arial"/>
              <a:cs typeface="Arial"/>
              <a:sym typeface="Arial"/>
            </a:endParaRPr>
          </a:p>
        </p:txBody>
      </p:sp>
      <p:pic>
        <p:nvPicPr>
          <p:cNvPr descr="C:\Users\anupamahuja\Pictures\Picture1.png" id="475" name="Google Shape;475;p25"/>
          <p:cNvPicPr preferRelativeResize="0"/>
          <p:nvPr/>
        </p:nvPicPr>
        <p:blipFill rotWithShape="1">
          <a:blip r:embed="rId3">
            <a:alphaModFix/>
          </a:blip>
          <a:srcRect b="0" l="0" r="0" t="0"/>
          <a:stretch/>
        </p:blipFill>
        <p:spPr>
          <a:xfrm>
            <a:off x="1532207" y="4038600"/>
            <a:ext cx="4944794" cy="2636520"/>
          </a:xfrm>
          <a:prstGeom prst="rect">
            <a:avLst/>
          </a:prstGeom>
          <a:noFill/>
          <a:ln cap="flat" cmpd="sng" w="57150">
            <a:solidFill>
              <a:schemeClr val="accent5"/>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txBox="1"/>
          <p:nvPr>
            <p:ph type="title"/>
          </p:nvPr>
        </p:nvSpPr>
        <p:spPr>
          <a:xfrm>
            <a:off x="239326" y="189897"/>
            <a:ext cx="8665346" cy="492443"/>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1800"/>
              <a:buFont typeface="Arial"/>
              <a:buNone/>
            </a:pPr>
            <a:r>
              <a:rPr lang="en-US"/>
              <a:t>Features of Audio Tracks </a:t>
            </a:r>
            <a:endParaRPr/>
          </a:p>
        </p:txBody>
      </p:sp>
      <p:sp>
        <p:nvSpPr>
          <p:cNvPr id="481" name="Google Shape;481;p26"/>
          <p:cNvSpPr/>
          <p:nvPr/>
        </p:nvSpPr>
        <p:spPr>
          <a:xfrm>
            <a:off x="211016" y="1143002"/>
            <a:ext cx="8581292" cy="5293757"/>
          </a:xfrm>
          <a:prstGeom prst="rect">
            <a:avLst/>
          </a:prstGeom>
          <a:noFill/>
          <a:ln>
            <a:noFill/>
          </a:ln>
        </p:spPr>
        <p:txBody>
          <a:bodyPr anchorCtr="0" anchor="t" bIns="45700" lIns="91425" spcFirstLastPara="1" rIns="91425" wrap="square" tIns="45700">
            <a:spAutoFit/>
          </a:bodyPr>
          <a:lstStyle/>
          <a:p>
            <a:pPr indent="-231775" lvl="0" marL="231775" marR="0" rtl="0" algn="l">
              <a:spcBef>
                <a:spcPts val="0"/>
              </a:spcBef>
              <a:spcAft>
                <a:spcPts val="0"/>
              </a:spcAft>
              <a:buClr>
                <a:schemeClr val="accent2"/>
              </a:buClr>
              <a:buSzPts val="2800"/>
              <a:buFont typeface="Arial"/>
              <a:buChar char="•"/>
            </a:pPr>
            <a:r>
              <a:rPr b="1" lang="en-US" sz="2800">
                <a:solidFill>
                  <a:schemeClr val="accent2"/>
                </a:solidFill>
                <a:latin typeface="Arial"/>
                <a:ea typeface="Arial"/>
                <a:cs typeface="Arial"/>
                <a:sym typeface="Arial"/>
              </a:rPr>
              <a:t>Two type of audio tracks </a:t>
            </a:r>
            <a:endParaRPr/>
          </a:p>
          <a:p>
            <a:pPr indent="-452438" lvl="1" marL="741363" marR="0" rtl="0" algn="l">
              <a:spcBef>
                <a:spcPts val="600"/>
              </a:spcBef>
              <a:spcAft>
                <a:spcPts val="0"/>
              </a:spcAft>
              <a:buClr>
                <a:schemeClr val="dk1"/>
              </a:buClr>
              <a:buSzPts val="2000"/>
              <a:buFont typeface="Arial"/>
              <a:buAutoNum type="romanLcPeriod"/>
            </a:pPr>
            <a:r>
              <a:rPr b="0" i="0" lang="en-US" sz="2000" u="none" cap="none" strike="noStrike">
                <a:solidFill>
                  <a:schemeClr val="dk1"/>
                </a:solidFill>
                <a:latin typeface="Arial"/>
                <a:ea typeface="Arial"/>
                <a:cs typeface="Arial"/>
                <a:sym typeface="Arial"/>
              </a:rPr>
              <a:t>“</a:t>
            </a:r>
            <a:r>
              <a:rPr b="1" i="0" lang="en-US" sz="2000" u="none" cap="none" strike="noStrike">
                <a:solidFill>
                  <a:schemeClr val="dk1"/>
                </a:solidFill>
                <a:latin typeface="Arial"/>
                <a:ea typeface="Arial"/>
                <a:cs typeface="Arial"/>
                <a:sym typeface="Arial"/>
              </a:rPr>
              <a:t>Audio track with highly dramatic story telling</a:t>
            </a:r>
            <a:r>
              <a:rPr b="0" i="0" lang="en-US" sz="2000" u="none" cap="none" strike="noStrike">
                <a:solidFill>
                  <a:schemeClr val="dk1"/>
                </a:solidFill>
                <a:latin typeface="Arial"/>
                <a:ea typeface="Arial"/>
                <a:cs typeface="Arial"/>
                <a:sym typeface="Arial"/>
              </a:rPr>
              <a:t>”- dramatization, voice modulation, and sound effects that enhance the effect and emotion of the story.</a:t>
            </a:r>
            <a:endParaRPr/>
          </a:p>
          <a:p>
            <a:pPr indent="-452438" lvl="1" marL="741363" marR="0" rtl="0" algn="l">
              <a:spcBef>
                <a:spcPts val="600"/>
              </a:spcBef>
              <a:spcAft>
                <a:spcPts val="0"/>
              </a:spcAft>
              <a:buClr>
                <a:schemeClr val="dk1"/>
              </a:buClr>
              <a:buSzPts val="2000"/>
              <a:buFont typeface="Arial"/>
              <a:buAutoNum type="romanLcPeriod"/>
            </a:pPr>
            <a:r>
              <a:rPr b="0" i="0" lang="en-US" sz="2000" u="none" cap="none" strike="noStrike">
                <a:solidFill>
                  <a:schemeClr val="dk1"/>
                </a:solidFill>
                <a:latin typeface="Arial"/>
                <a:ea typeface="Arial"/>
                <a:cs typeface="Arial"/>
                <a:sym typeface="Arial"/>
              </a:rPr>
              <a:t>“</a:t>
            </a:r>
            <a:r>
              <a:rPr b="1" i="0" lang="en-US" sz="2000" u="none" cap="none" strike="noStrike">
                <a:solidFill>
                  <a:schemeClr val="dk1"/>
                </a:solidFill>
                <a:latin typeface="Arial"/>
                <a:ea typeface="Arial"/>
                <a:cs typeface="Arial"/>
                <a:sym typeface="Arial"/>
              </a:rPr>
              <a:t>Audio track with fluent reading</a:t>
            </a:r>
            <a:r>
              <a:rPr b="0" i="0" lang="en-US" sz="2000" u="none" cap="none" strike="noStrike">
                <a:solidFill>
                  <a:schemeClr val="dk1"/>
                </a:solidFill>
                <a:latin typeface="Arial"/>
                <a:ea typeface="Arial"/>
                <a:cs typeface="Arial"/>
                <a:sym typeface="Arial"/>
              </a:rPr>
              <a:t>”,  paced and without sound effects. Students  can listen to the story while reading the text on their own</a:t>
            </a:r>
            <a:endParaRPr/>
          </a:p>
          <a:p>
            <a:pPr indent="-400050" lvl="0" marL="400050" marR="0" rtl="0" algn="l">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Option for students to choose  either of above audio tracks to suit learning style</a:t>
            </a:r>
            <a:endParaRPr/>
          </a:p>
          <a:p>
            <a:pPr indent="-400050" lvl="0" marL="400050" marR="0" rtl="0" algn="l">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Introductory Section - to arouse curiosity, build interest, and scaffold the story or poem</a:t>
            </a:r>
            <a:endParaRPr sz="2000">
              <a:solidFill>
                <a:schemeClr val="dk1"/>
              </a:solidFill>
              <a:latin typeface="Arial"/>
              <a:ea typeface="Arial"/>
              <a:cs typeface="Arial"/>
              <a:sym typeface="Arial"/>
            </a:endParaRPr>
          </a:p>
          <a:p>
            <a:pPr indent="-400050" lvl="0" marL="400050" marR="0" rtl="0" algn="l">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Concluding Section  : Open-ended question on the story/poem- based on the students individual thinking.</a:t>
            </a:r>
            <a:endParaRPr sz="2000">
              <a:solidFill>
                <a:schemeClr val="dk1"/>
              </a:solidFill>
              <a:latin typeface="Arial"/>
              <a:ea typeface="Arial"/>
              <a:cs typeface="Arial"/>
              <a:sym typeface="Arial"/>
            </a:endParaRPr>
          </a:p>
          <a:p>
            <a:pPr indent="-400050" lvl="0" marL="400050" marR="0" rtl="0" algn="l">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Glossary of difficult words and difficult signs  appended to each story and poem. </a:t>
            </a:r>
            <a:endParaRPr sz="2000">
              <a:solidFill>
                <a:schemeClr val="dk1"/>
              </a:solidFill>
              <a:latin typeface="Arial"/>
              <a:ea typeface="Arial"/>
              <a:cs typeface="Arial"/>
              <a:sym typeface="Arial"/>
            </a:endParaRPr>
          </a:p>
        </p:txBody>
      </p:sp>
      <p:sp>
        <p:nvSpPr>
          <p:cNvPr id="482" name="Google Shape;482;p26">
            <a:hlinkClick r:id="rId3"/>
          </p:cNvPr>
          <p:cNvSpPr/>
          <p:nvPr/>
        </p:nvSpPr>
        <p:spPr>
          <a:xfrm>
            <a:off x="2590800" y="6172200"/>
            <a:ext cx="914400" cy="685800"/>
          </a:xfrm>
          <a:custGeom>
            <a:rect b="b" l="l" r="r" t="t"/>
            <a:pathLst>
              <a:path extrusionOk="0" h="120000" w="120000">
                <a:moveTo>
                  <a:pt x="0" y="0"/>
                </a:moveTo>
                <a:lnTo>
                  <a:pt x="120000" y="0"/>
                </a:lnTo>
                <a:lnTo>
                  <a:pt x="120000" y="120000"/>
                </a:lnTo>
                <a:lnTo>
                  <a:pt x="0" y="120000"/>
                </a:lnTo>
                <a:close/>
                <a:moveTo>
                  <a:pt x="93750" y="60000"/>
                </a:moveTo>
                <a:lnTo>
                  <a:pt x="26250" y="15000"/>
                </a:lnTo>
                <a:lnTo>
                  <a:pt x="26250" y="105000"/>
                </a:lnTo>
                <a:close/>
              </a:path>
              <a:path extrusionOk="0" fill="darken" h="120000" w="120000">
                <a:moveTo>
                  <a:pt x="93750" y="60000"/>
                </a:moveTo>
                <a:lnTo>
                  <a:pt x="26250" y="15000"/>
                </a:lnTo>
                <a:lnTo>
                  <a:pt x="26250" y="105000"/>
                </a:lnTo>
                <a:close/>
              </a:path>
              <a:path extrusionOk="0" fill="none" h="120000" w="120000">
                <a:moveTo>
                  <a:pt x="93750" y="60000"/>
                </a:moveTo>
                <a:lnTo>
                  <a:pt x="26250" y="105000"/>
                </a:lnTo>
                <a:lnTo>
                  <a:pt x="26250" y="15000"/>
                </a:lnTo>
                <a:close/>
              </a:path>
              <a:path extrusionOk="0" fill="none" h="120000" w="120000">
                <a:moveTo>
                  <a:pt x="0" y="0"/>
                </a:moveTo>
                <a:lnTo>
                  <a:pt x="120000" y="0"/>
                </a:lnTo>
                <a:lnTo>
                  <a:pt x="120000" y="120000"/>
                </a:lnTo>
                <a:lnTo>
                  <a:pt x="0" y="120000"/>
                </a:lnTo>
                <a:close/>
              </a:path>
            </a:pathLst>
          </a:custGeom>
          <a:solidFill>
            <a:schemeClr val="accent1"/>
          </a:solidFill>
          <a:ln cap="rnd" cmpd="sng" w="12700">
            <a:solidFill>
              <a:srgbClr val="671B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7"/>
          <p:cNvSpPr txBox="1"/>
          <p:nvPr>
            <p:ph type="title"/>
          </p:nvPr>
        </p:nvSpPr>
        <p:spPr>
          <a:xfrm>
            <a:off x="239326" y="189898"/>
            <a:ext cx="8060612" cy="615553"/>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2000"/>
              <a:buFont typeface="Arial"/>
              <a:buNone/>
            </a:pPr>
            <a:r>
              <a:rPr lang="en-US" sz="2000"/>
              <a:t> Stories and Poems from class I to V NCERT Textbooks adapted under the Accessible Textbooks for 'All' initiative. </a:t>
            </a:r>
            <a:endParaRPr sz="2000"/>
          </a:p>
        </p:txBody>
      </p:sp>
      <p:pic>
        <p:nvPicPr>
          <p:cNvPr descr="C:\Users\anupamahuja\Downloads\Brochure Collage Video-150-01 (2).png" id="488" name="Google Shape;488;p27"/>
          <p:cNvPicPr preferRelativeResize="0"/>
          <p:nvPr/>
        </p:nvPicPr>
        <p:blipFill rotWithShape="1">
          <a:blip r:embed="rId3">
            <a:alphaModFix/>
          </a:blip>
          <a:srcRect b="8839" l="5656" r="6262" t="9342"/>
          <a:stretch/>
        </p:blipFill>
        <p:spPr>
          <a:xfrm>
            <a:off x="3587262" y="1371600"/>
            <a:ext cx="5345723" cy="4343400"/>
          </a:xfrm>
          <a:prstGeom prst="rect">
            <a:avLst/>
          </a:prstGeom>
          <a:noFill/>
          <a:ln>
            <a:noFill/>
          </a:ln>
        </p:spPr>
      </p:pic>
      <p:sp>
        <p:nvSpPr>
          <p:cNvPr id="489" name="Google Shape;489;p27"/>
          <p:cNvSpPr/>
          <p:nvPr/>
        </p:nvSpPr>
        <p:spPr>
          <a:xfrm>
            <a:off x="211015" y="2133600"/>
            <a:ext cx="457200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2"/>
                </a:solidFill>
                <a:latin typeface="Arial"/>
                <a:ea typeface="Arial"/>
                <a:cs typeface="Arial"/>
                <a:sym typeface="Arial"/>
              </a:rPr>
              <a:t>Stories and folktales</a:t>
            </a:r>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Bahadur Bitto</a:t>
            </a:r>
            <a:endParaRPr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Ek Din ki Badshahat</a:t>
            </a:r>
            <a:endParaRPr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Who will be Ningthou </a:t>
            </a:r>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Idgah</a:t>
            </a:r>
            <a:endParaRPr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Chuskit Goes to School</a:t>
            </a: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490" name="Google Shape;490;p27"/>
          <p:cNvSpPr/>
          <p:nvPr/>
        </p:nvSpPr>
        <p:spPr>
          <a:xfrm>
            <a:off x="211015" y="3962400"/>
            <a:ext cx="337624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2"/>
                </a:solidFill>
                <a:latin typeface="Arial"/>
                <a:ea typeface="Arial"/>
                <a:cs typeface="Arial"/>
                <a:sym typeface="Arial"/>
              </a:rPr>
              <a:t>Poems</a:t>
            </a:r>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Chakai ka Chakdum</a:t>
            </a:r>
            <a:endParaRPr b="1"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Hathi Challam Challam</a:t>
            </a:r>
            <a:endParaRPr b="1"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Purane Bachche</a:t>
            </a:r>
            <a:endParaRPr b="1" sz="1800">
              <a:solidFill>
                <a:schemeClr val="dk1"/>
              </a:solidFill>
              <a:latin typeface="Arial"/>
              <a:ea typeface="Arial"/>
              <a:cs typeface="Arial"/>
              <a:sym typeface="Arial"/>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Koi Laake Mujhe De</a:t>
            </a:r>
            <a:endParaRPr b="1" sz="1800">
              <a:solidFill>
                <a:schemeClr val="dk1"/>
              </a:solidFill>
              <a:latin typeface="Arial"/>
              <a:ea typeface="Arial"/>
              <a:cs typeface="Arial"/>
              <a:sym typeface="Arial"/>
            </a:endParaRPr>
          </a:p>
        </p:txBody>
      </p:sp>
      <p:sp>
        <p:nvSpPr>
          <p:cNvPr id="491" name="Google Shape;491;p27"/>
          <p:cNvSpPr/>
          <p:nvPr/>
        </p:nvSpPr>
        <p:spPr>
          <a:xfrm>
            <a:off x="211015" y="1371601"/>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2"/>
                </a:solidFill>
                <a:latin typeface="Arial"/>
                <a:ea typeface="Arial"/>
                <a:cs typeface="Arial"/>
                <a:sym typeface="Arial"/>
              </a:rPr>
              <a:t>National Anthem</a:t>
            </a:r>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Jana Gana Mana</a:t>
            </a:r>
            <a:endParaRPr b="1"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8"/>
          <p:cNvSpPr txBox="1"/>
          <p:nvPr>
            <p:ph type="title"/>
          </p:nvPr>
        </p:nvSpPr>
        <p:spPr>
          <a:xfrm>
            <a:off x="281354" y="0"/>
            <a:ext cx="8383992" cy="990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1800"/>
              <a:buFont typeface="Arial"/>
              <a:buNone/>
            </a:pPr>
            <a:r>
              <a:rPr lang="en-US"/>
              <a:t>International collaboration for accessible textbooks for all initiatives </a:t>
            </a:r>
            <a:endParaRPr/>
          </a:p>
        </p:txBody>
      </p:sp>
      <p:sp>
        <p:nvSpPr>
          <p:cNvPr id="497" name="Google Shape;497;p28"/>
          <p:cNvSpPr txBox="1"/>
          <p:nvPr>
            <p:ph idx="2" type="body"/>
          </p:nvPr>
        </p:nvSpPr>
        <p:spPr>
          <a:xfrm>
            <a:off x="351692" y="1295400"/>
            <a:ext cx="8018585" cy="3200400"/>
          </a:xfrm>
          <a:prstGeom prst="rect">
            <a:avLst/>
          </a:prstGeom>
          <a:noFill/>
          <a:ln>
            <a:noFill/>
          </a:ln>
        </p:spPr>
        <p:txBody>
          <a:bodyPr anchorCtr="0" anchor="t" bIns="0" lIns="0" spcFirstLastPara="1" rIns="0" wrap="square" tIns="0">
            <a:noAutofit/>
          </a:bodyPr>
          <a:lstStyle/>
          <a:p>
            <a:pPr indent="-231775" lvl="0" marL="231775" rtl="0" algn="l">
              <a:lnSpc>
                <a:spcPct val="100000"/>
              </a:lnSpc>
              <a:spcBef>
                <a:spcPts val="0"/>
              </a:spcBef>
              <a:spcAft>
                <a:spcPts val="0"/>
              </a:spcAft>
              <a:buClr>
                <a:srgbClr val="00338D"/>
              </a:buClr>
              <a:buSzPts val="2800"/>
              <a:buFont typeface="Arial"/>
              <a:buChar char="•"/>
            </a:pPr>
            <a:r>
              <a:rPr lang="en-US"/>
              <a:t>Collaborative project between NCERT and National Institute of Special Education (NISE) Republic of Korea( RoK) </a:t>
            </a:r>
            <a:endParaRPr/>
          </a:p>
          <a:p>
            <a:pPr indent="-231775" lvl="0" marL="231775" rtl="0" algn="l">
              <a:lnSpc>
                <a:spcPct val="100000"/>
              </a:lnSpc>
              <a:spcBef>
                <a:spcPts val="1200"/>
              </a:spcBef>
              <a:spcAft>
                <a:spcPts val="0"/>
              </a:spcAft>
              <a:buClr>
                <a:srgbClr val="00338D"/>
              </a:buClr>
              <a:buSzPts val="2800"/>
              <a:buFont typeface="Arial"/>
              <a:buChar char="•"/>
            </a:pPr>
            <a:r>
              <a:rPr lang="en-US"/>
              <a:t>Adapting key stories and poems from textbooks  that have  been enjoyed by generations of readers and form the backbone of literary curriculum in the country. </a:t>
            </a:r>
            <a:endParaRPr/>
          </a:p>
          <a:p>
            <a:pPr indent="-231775" lvl="0" marL="231775" rtl="0" algn="l">
              <a:lnSpc>
                <a:spcPct val="100000"/>
              </a:lnSpc>
              <a:spcBef>
                <a:spcPts val="1200"/>
              </a:spcBef>
              <a:spcAft>
                <a:spcPts val="0"/>
              </a:spcAft>
              <a:buClr>
                <a:srgbClr val="00338D"/>
              </a:buClr>
              <a:buSzPts val="2800"/>
              <a:buFont typeface="Arial"/>
              <a:buChar char="•"/>
            </a:pPr>
            <a:r>
              <a:rPr lang="en-US"/>
              <a:t>Works  towards revolutionising reading material on the principles of Universal Design for Learning and Inclusive Education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9"/>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503" name="Google Shape;503;p29"/>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D8D8D8"/>
              </a:buClr>
              <a:buSzPts val="2400"/>
              <a:buFont typeface="Arial"/>
              <a:buChar char="•"/>
            </a:pPr>
            <a:r>
              <a:rPr lang="en-US" sz="2400">
                <a:solidFill>
                  <a:srgbClr val="D8D8D8"/>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Other initiatives </a:t>
            </a:r>
            <a:endParaRPr sz="2400">
              <a:solidFill>
                <a:srgbClr val="002669"/>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237" name="Google Shape;237;p3"/>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002669"/>
              </a:buClr>
              <a:buSzPts val="2400"/>
              <a:buFont typeface="Arial"/>
              <a:buChar char="•"/>
            </a:pPr>
            <a:r>
              <a:rPr lang="en-US" sz="2400">
                <a:solidFill>
                  <a:srgbClr val="002669"/>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D8D8D8"/>
              </a:buClr>
              <a:buSzPts val="2400"/>
              <a:buFont typeface="Arial"/>
              <a:buChar char="•"/>
            </a:pPr>
            <a:r>
              <a:rPr lang="en-US" sz="2400">
                <a:solidFill>
                  <a:srgbClr val="D8D8D8"/>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0"/>
          <p:cNvSpPr txBox="1"/>
          <p:nvPr>
            <p:ph type="title"/>
          </p:nvPr>
        </p:nvSpPr>
        <p:spPr>
          <a:xfrm>
            <a:off x="239326" y="189897"/>
            <a:ext cx="8665346" cy="574600"/>
          </a:xfrm>
          <a:prstGeom prst="rect">
            <a:avLst/>
          </a:prstGeom>
          <a:noFill/>
          <a:ln>
            <a:noFill/>
          </a:ln>
        </p:spPr>
        <p:txBody>
          <a:bodyPr anchorCtr="0" anchor="ctr" bIns="0" lIns="0" spcFirstLastPara="1" rIns="0" wrap="square" tIns="203275">
            <a:spAutoFit/>
          </a:bodyPr>
          <a:lstStyle/>
          <a:p>
            <a:pPr indent="0" lvl="0" marL="12700" rtl="0" algn="l">
              <a:lnSpc>
                <a:spcPct val="100000"/>
              </a:lnSpc>
              <a:spcBef>
                <a:spcPts val="0"/>
              </a:spcBef>
              <a:spcAft>
                <a:spcPts val="0"/>
              </a:spcAft>
              <a:buClr>
                <a:schemeClr val="lt1"/>
              </a:buClr>
              <a:buSzPts val="2400"/>
              <a:buFont typeface="Arial"/>
              <a:buNone/>
            </a:pPr>
            <a:r>
              <a:rPr lang="en-US" sz="2400"/>
              <a:t>Accessibility in NCERT Text books-Other Initiatives </a:t>
            </a:r>
            <a:endParaRPr sz="2400"/>
          </a:p>
        </p:txBody>
      </p:sp>
      <p:sp>
        <p:nvSpPr>
          <p:cNvPr id="509" name="Google Shape;509;p30"/>
          <p:cNvSpPr txBox="1"/>
          <p:nvPr>
            <p:ph idx="12" type="sldNum"/>
          </p:nvPr>
        </p:nvSpPr>
        <p:spPr>
          <a:xfrm>
            <a:off x="8750856" y="6465193"/>
            <a:ext cx="165295" cy="276999"/>
          </a:xfrm>
          <a:prstGeom prst="rect">
            <a:avLst/>
          </a:prstGeom>
          <a:noFill/>
          <a:ln>
            <a:noFill/>
          </a:ln>
        </p:spPr>
        <p:txBody>
          <a:bodyPr anchorCtr="0" anchor="t" bIns="0" lIns="0" spcFirstLastPara="1" rIns="0" wrap="square" tIns="0">
            <a:spAutoFit/>
          </a:bodyPr>
          <a:lstStyle/>
          <a:p>
            <a:pPr indent="0" lvl="0" marL="25400" marR="0" rtl="0" algn="l">
              <a:lnSpc>
                <a:spcPct val="100000"/>
              </a:lnSpc>
              <a:spcBef>
                <a:spcPts val="0"/>
              </a:spcBef>
              <a:spcAft>
                <a:spcPts val="0"/>
              </a:spcAft>
              <a:buNone/>
            </a:pPr>
            <a:r>
              <a:rPr lang="en-US" sz="1800">
                <a:solidFill>
                  <a:schemeClr val="dk1"/>
                </a:solidFill>
                <a:latin typeface="Arial"/>
                <a:ea typeface="Arial"/>
                <a:cs typeface="Arial"/>
                <a:sym typeface="Arial"/>
              </a:rPr>
              <a:t>5</a:t>
            </a:r>
            <a:endParaRPr/>
          </a:p>
        </p:txBody>
      </p:sp>
      <p:sp>
        <p:nvSpPr>
          <p:cNvPr id="510" name="Google Shape;510;p30"/>
          <p:cNvSpPr txBox="1"/>
          <p:nvPr/>
        </p:nvSpPr>
        <p:spPr>
          <a:xfrm>
            <a:off x="492369" y="1529984"/>
            <a:ext cx="7890102" cy="3139321"/>
          </a:xfrm>
          <a:prstGeom prst="rect">
            <a:avLst/>
          </a:prstGeom>
          <a:noFill/>
          <a:ln>
            <a:noFill/>
          </a:ln>
        </p:spPr>
        <p:txBody>
          <a:bodyPr anchorCtr="0" anchor="t" bIns="0" lIns="0" spcFirstLastPara="1" rIns="0" wrap="square" tIns="0">
            <a:spAutoFit/>
          </a:bodyPr>
          <a:lstStyle/>
          <a:p>
            <a:pPr indent="-342900" lvl="0" marL="355600" marR="1163320" rtl="0" algn="l">
              <a:lnSpc>
                <a:spcPct val="100000"/>
              </a:lnSpc>
              <a:spcBef>
                <a:spcPts val="0"/>
              </a:spcBef>
              <a:spcAft>
                <a:spcPts val="0"/>
              </a:spcAft>
              <a:buClr>
                <a:srgbClr val="97989A"/>
              </a:buClr>
              <a:buSzPts val="2400"/>
              <a:buFont typeface="Arial"/>
              <a:buChar char="•"/>
            </a:pPr>
            <a:r>
              <a:rPr b="1" i="1" lang="en-US" sz="2400">
                <a:solidFill>
                  <a:srgbClr val="00338D"/>
                </a:solidFill>
                <a:latin typeface="Arial"/>
                <a:ea typeface="Arial"/>
                <a:cs typeface="Arial"/>
                <a:sym typeface="Arial"/>
              </a:rPr>
              <a:t>E-patshala	</a:t>
            </a:r>
            <a:r>
              <a:rPr b="1" lang="en-US" sz="2400">
                <a:solidFill>
                  <a:srgbClr val="00338D"/>
                </a:solidFill>
                <a:latin typeface="Arial"/>
                <a:ea typeface="Arial"/>
                <a:cs typeface="Arial"/>
                <a:sym typeface="Arial"/>
              </a:rPr>
              <a:t>Digital Textbooks ( Class 1- 12) in all subjects</a:t>
            </a:r>
            <a:endParaRPr sz="2400">
              <a:solidFill>
                <a:schemeClr val="dk1"/>
              </a:solidFill>
              <a:latin typeface="Arial"/>
              <a:ea typeface="Arial"/>
              <a:cs typeface="Arial"/>
              <a:sym typeface="Arial"/>
            </a:endParaRPr>
          </a:p>
          <a:p>
            <a:pPr indent="-342900" lvl="0" marL="355600" marR="844550" rtl="0" algn="l">
              <a:lnSpc>
                <a:spcPct val="100000"/>
              </a:lnSpc>
              <a:spcBef>
                <a:spcPts val="1800"/>
              </a:spcBef>
              <a:spcAft>
                <a:spcPts val="0"/>
              </a:spcAft>
              <a:buClr>
                <a:srgbClr val="97989A"/>
              </a:buClr>
              <a:buSzPts val="2400"/>
              <a:buFont typeface="Arial"/>
              <a:buChar char="•"/>
            </a:pPr>
            <a:r>
              <a:rPr b="1" i="1" lang="en-US" sz="2400">
                <a:solidFill>
                  <a:srgbClr val="00338D"/>
                </a:solidFill>
                <a:latin typeface="Arial"/>
                <a:ea typeface="Arial"/>
                <a:cs typeface="Arial"/>
                <a:sym typeface="Arial"/>
              </a:rPr>
              <a:t>E-patshala </a:t>
            </a:r>
            <a:r>
              <a:rPr b="1" lang="en-US" sz="2400">
                <a:solidFill>
                  <a:srgbClr val="00338D"/>
                </a:solidFill>
                <a:latin typeface="Arial"/>
                <a:ea typeface="Arial"/>
                <a:cs typeface="Arial"/>
                <a:sym typeface="Arial"/>
              </a:rPr>
              <a:t>Mobile App- </a:t>
            </a:r>
            <a:r>
              <a:rPr b="1" i="1" lang="en-US" sz="2400">
                <a:solidFill>
                  <a:srgbClr val="00338D"/>
                </a:solidFill>
                <a:latin typeface="Arial"/>
                <a:ea typeface="Arial"/>
                <a:cs typeface="Arial"/>
                <a:sym typeface="Arial"/>
              </a:rPr>
              <a:t>Text To Speech (TTS</a:t>
            </a:r>
            <a:r>
              <a:rPr b="1" lang="en-US" sz="2400">
                <a:solidFill>
                  <a:srgbClr val="00338D"/>
                </a:solidFill>
                <a:latin typeface="Arial"/>
                <a:ea typeface="Arial"/>
                <a:cs typeface="Arial"/>
                <a:sym typeface="Arial"/>
              </a:rPr>
              <a:t>)</a:t>
            </a:r>
            <a:endParaRPr b="1" sz="2400">
              <a:solidFill>
                <a:srgbClr val="00338D"/>
              </a:solidFill>
              <a:latin typeface="Arial"/>
              <a:ea typeface="Arial"/>
              <a:cs typeface="Arial"/>
              <a:sym typeface="Arial"/>
            </a:endParaRPr>
          </a:p>
          <a:p>
            <a:pPr indent="-342900" lvl="0" marL="355600" marR="844550" rtl="0" algn="l">
              <a:spcBef>
                <a:spcPts val="1800"/>
              </a:spcBef>
              <a:spcAft>
                <a:spcPts val="0"/>
              </a:spcAft>
              <a:buClr>
                <a:srgbClr val="97989A"/>
              </a:buClr>
              <a:buSzPts val="2400"/>
              <a:buFont typeface="Arial"/>
              <a:buChar char="•"/>
            </a:pPr>
            <a:r>
              <a:rPr b="1" i="1" lang="en-US" sz="2400">
                <a:solidFill>
                  <a:srgbClr val="00338D"/>
                </a:solidFill>
                <a:latin typeface="Arial"/>
                <a:ea typeface="Arial"/>
                <a:cs typeface="Arial"/>
                <a:sym typeface="Arial"/>
              </a:rPr>
              <a:t>Sign Language Video Programmes  </a:t>
            </a:r>
            <a:endParaRPr/>
          </a:p>
          <a:p>
            <a:pPr indent="-342900" lvl="0" marL="355600" marR="844550" rtl="0" algn="l">
              <a:spcBef>
                <a:spcPts val="1800"/>
              </a:spcBef>
              <a:spcAft>
                <a:spcPts val="0"/>
              </a:spcAft>
              <a:buClr>
                <a:srgbClr val="97989A"/>
              </a:buClr>
              <a:buSzPts val="2400"/>
              <a:buFont typeface="Arial"/>
              <a:buChar char="•"/>
            </a:pPr>
            <a:r>
              <a:rPr b="1" i="1" lang="en-US" sz="2400">
                <a:solidFill>
                  <a:srgbClr val="00338D"/>
                </a:solidFill>
                <a:latin typeface="Arial"/>
                <a:ea typeface="Arial"/>
                <a:cs typeface="Arial"/>
                <a:sym typeface="Arial"/>
              </a:rPr>
              <a:t>Tactile Map Book  with  Audio programmes </a:t>
            </a:r>
            <a:endParaRPr/>
          </a:p>
          <a:p>
            <a:pPr indent="-342900" lvl="0" marL="355600" marR="844550" rtl="0" algn="l">
              <a:spcBef>
                <a:spcPts val="1800"/>
              </a:spcBef>
              <a:spcAft>
                <a:spcPts val="0"/>
              </a:spcAft>
              <a:buClr>
                <a:srgbClr val="97989A"/>
              </a:buClr>
              <a:buSzPts val="2400"/>
              <a:buFont typeface="Arial"/>
              <a:buChar char="•"/>
            </a:pPr>
            <a:r>
              <a:rPr b="1" i="1" lang="en-US" sz="2400">
                <a:solidFill>
                  <a:srgbClr val="00338D"/>
                </a:solidFill>
                <a:latin typeface="Arial"/>
                <a:ea typeface="Arial"/>
                <a:cs typeface="Arial"/>
                <a:sym typeface="Arial"/>
              </a:rPr>
              <a:t>Audio Books  </a:t>
            </a:r>
            <a:endParaRPr sz="24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1"/>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516" name="Google Shape;516;p31"/>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chemeClr val="dk1"/>
              </a:buClr>
              <a:buSzPts val="2400"/>
              <a:buFont typeface="Arial"/>
              <a:buChar char="•"/>
            </a:pPr>
            <a:r>
              <a:rPr lang="en-US" sz="2400">
                <a:solidFill>
                  <a:schemeClr val="dk1"/>
                </a:solidFill>
              </a:rPr>
              <a:t>National Policies for promoting Digital Content</a:t>
            </a:r>
            <a:endParaRPr/>
          </a:p>
          <a:p>
            <a:pPr indent="-355600" lvl="3" marL="711200" rtl="0" algn="l">
              <a:lnSpc>
                <a:spcPct val="100000"/>
              </a:lnSpc>
              <a:spcBef>
                <a:spcPts val="600"/>
              </a:spcBef>
              <a:spcAft>
                <a:spcPts val="0"/>
              </a:spcAft>
              <a:buSzPts val="2400"/>
              <a:buFont typeface="Noto Sans Symbols"/>
              <a:buChar char="✔"/>
            </a:pPr>
            <a:r>
              <a:rPr lang="en-US" sz="2400">
                <a:solidFill>
                  <a:schemeClr val="dk1"/>
                </a:solidFill>
              </a:rPr>
              <a:t>Guidelines for the development of e-Content for Divyang Children  </a:t>
            </a:r>
            <a:endParaRPr/>
          </a:p>
          <a:p>
            <a:pPr indent="-355600" lvl="0" marL="355600" rtl="0" algn="l">
              <a:lnSpc>
                <a:spcPct val="100000"/>
              </a:lnSpc>
              <a:spcBef>
                <a:spcPts val="600"/>
              </a:spcBef>
              <a:spcAft>
                <a:spcPts val="0"/>
              </a:spcAft>
              <a:buClr>
                <a:srgbClr val="D8D8D8"/>
              </a:buClr>
              <a:buSzPts val="2400"/>
              <a:buFont typeface="Arial"/>
              <a:buChar char="•"/>
            </a:pPr>
            <a:r>
              <a:rPr lang="en-US" sz="2400">
                <a:solidFill>
                  <a:srgbClr val="D8D8D8"/>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2"/>
          <p:cNvSpPr txBox="1"/>
          <p:nvPr>
            <p:ph type="title"/>
          </p:nvPr>
        </p:nvSpPr>
        <p:spPr>
          <a:xfrm>
            <a:off x="76200" y="253435"/>
            <a:ext cx="8077200" cy="584765"/>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lt1"/>
              </a:buClr>
              <a:buSzPts val="1600"/>
              <a:buFont typeface="Arial Black"/>
              <a:buNone/>
            </a:pPr>
            <a:r>
              <a:rPr b="1" lang="en-US" sz="1600">
                <a:solidFill>
                  <a:schemeClr val="lt1"/>
                </a:solidFill>
                <a:latin typeface="Arial Black"/>
                <a:ea typeface="Arial Black"/>
                <a:cs typeface="Arial Black"/>
                <a:sym typeface="Arial Black"/>
              </a:rPr>
              <a:t>Guidelines have been framed with an aim to promote equitable and inclusive education </a:t>
            </a:r>
            <a:endParaRPr/>
          </a:p>
        </p:txBody>
      </p:sp>
      <p:grpSp>
        <p:nvGrpSpPr>
          <p:cNvPr id="522" name="Google Shape;522;p32"/>
          <p:cNvGrpSpPr/>
          <p:nvPr/>
        </p:nvGrpSpPr>
        <p:grpSpPr>
          <a:xfrm>
            <a:off x="304800" y="956857"/>
            <a:ext cx="8458874" cy="3315568"/>
            <a:chOff x="304800" y="669089"/>
            <a:chExt cx="8458874" cy="2465831"/>
          </a:xfrm>
        </p:grpSpPr>
        <p:sp>
          <p:nvSpPr>
            <p:cNvPr id="523" name="Google Shape;523;p32"/>
            <p:cNvSpPr/>
            <p:nvPr/>
          </p:nvSpPr>
          <p:spPr>
            <a:xfrm>
              <a:off x="6792589" y="2763495"/>
              <a:ext cx="762674" cy="334570"/>
            </a:xfrm>
            <a:prstGeom prst="downArrow">
              <a:avLst>
                <a:gd fmla="val 50000" name="adj1"/>
                <a:gd fmla="val 50000" name="adj2"/>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p:txBody>
        </p:sp>
        <p:sp>
          <p:nvSpPr>
            <p:cNvPr id="524" name="Google Shape;524;p32"/>
            <p:cNvSpPr/>
            <p:nvPr/>
          </p:nvSpPr>
          <p:spPr>
            <a:xfrm>
              <a:off x="3930032" y="2800350"/>
              <a:ext cx="762674" cy="334570"/>
            </a:xfrm>
            <a:prstGeom prst="downArrow">
              <a:avLst>
                <a:gd fmla="val 50000" name="adj1"/>
                <a:gd fmla="val 50000" name="adj2"/>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p:txBody>
        </p:sp>
        <p:sp>
          <p:nvSpPr>
            <p:cNvPr id="525" name="Google Shape;525;p32"/>
            <p:cNvSpPr/>
            <p:nvPr/>
          </p:nvSpPr>
          <p:spPr>
            <a:xfrm>
              <a:off x="990600" y="2800350"/>
              <a:ext cx="838200" cy="334570"/>
            </a:xfrm>
            <a:prstGeom prst="downArrow">
              <a:avLst>
                <a:gd fmla="val 50000" name="adj1"/>
                <a:gd fmla="val 50000" name="adj2"/>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p:txBody>
        </p:sp>
        <p:sp>
          <p:nvSpPr>
            <p:cNvPr id="526" name="Google Shape;526;p32"/>
            <p:cNvSpPr txBox="1"/>
            <p:nvPr/>
          </p:nvSpPr>
          <p:spPr>
            <a:xfrm>
              <a:off x="304800" y="1123951"/>
              <a:ext cx="2492347" cy="1533606"/>
            </a:xfrm>
            <a:prstGeom prst="rect">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lt1"/>
                  </a:solidFill>
                  <a:latin typeface="Arial"/>
                  <a:ea typeface="Arial"/>
                  <a:cs typeface="Arial"/>
                  <a:sym typeface="Arial"/>
                </a:rPr>
                <a:t>“Ensure inclusive and equitable quality education and promote lifelong learning opportunities for all”</a:t>
              </a:r>
              <a:endParaRPr/>
            </a:p>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a:p>
              <a:pPr indent="0" lvl="0" marL="0" marR="0" rtl="0" algn="ctr">
                <a:spcBef>
                  <a:spcPts val="0"/>
                </a:spcBef>
                <a:spcAft>
                  <a:spcPts val="0"/>
                </a:spcAft>
                <a:buNone/>
              </a:pPr>
              <a:r>
                <a:t/>
              </a:r>
              <a:endParaRPr b="1" i="1" sz="1600">
                <a:solidFill>
                  <a:schemeClr val="lt1"/>
                </a:solidFill>
                <a:latin typeface="Arial"/>
                <a:ea typeface="Arial"/>
                <a:cs typeface="Arial"/>
                <a:sym typeface="Arial"/>
              </a:endParaRPr>
            </a:p>
          </p:txBody>
        </p:sp>
        <p:sp>
          <p:nvSpPr>
            <p:cNvPr id="527" name="Google Shape;527;p32"/>
            <p:cNvSpPr txBox="1"/>
            <p:nvPr/>
          </p:nvSpPr>
          <p:spPr>
            <a:xfrm>
              <a:off x="2895600" y="1047750"/>
              <a:ext cx="2847048" cy="1533606"/>
            </a:xfrm>
            <a:prstGeom prst="rect">
              <a:avLst/>
            </a:prstGeom>
            <a:solidFill>
              <a:schemeClr val="accent2"/>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lt1"/>
                  </a:solidFill>
                  <a:latin typeface="Arial"/>
                  <a:ea typeface="Arial"/>
                  <a:cs typeface="Arial"/>
                  <a:sym typeface="Arial"/>
                </a:rPr>
                <a:t>“Equitable and Inclusive Education- Learning for All- Provide Children With Disabilities, the same opportunities of obtaining quality education as any other child”(para 6)</a:t>
              </a:r>
              <a:endParaRPr/>
            </a:p>
            <a:p>
              <a:pPr indent="0" lvl="0" marL="0" marR="0" rtl="0" algn="l">
                <a:spcBef>
                  <a:spcPts val="0"/>
                </a:spcBef>
                <a:spcAft>
                  <a:spcPts val="0"/>
                </a:spcAft>
                <a:buNone/>
              </a:pPr>
              <a:r>
                <a:t/>
              </a:r>
              <a:endParaRPr b="1" i="1" sz="1600">
                <a:solidFill>
                  <a:schemeClr val="lt1"/>
                </a:solidFill>
                <a:latin typeface="Arial"/>
                <a:ea typeface="Arial"/>
                <a:cs typeface="Arial"/>
                <a:sym typeface="Arial"/>
              </a:endParaRPr>
            </a:p>
          </p:txBody>
        </p:sp>
        <p:sp>
          <p:nvSpPr>
            <p:cNvPr id="528" name="Google Shape;528;p32"/>
            <p:cNvSpPr txBox="1"/>
            <p:nvPr/>
          </p:nvSpPr>
          <p:spPr>
            <a:xfrm>
              <a:off x="5791200" y="1047751"/>
              <a:ext cx="2972474" cy="1716723"/>
            </a:xfrm>
            <a:prstGeom prst="rect">
              <a:avLst/>
            </a:prstGeom>
            <a:solidFill>
              <a:srgbClr val="FFFFFF"/>
            </a:solidFill>
            <a:ln cap="rnd" cmpd="sng" w="952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Arial"/>
                  <a:ea typeface="Arial"/>
                  <a:cs typeface="Arial"/>
                  <a:sym typeface="Arial"/>
                </a:rPr>
                <a:t>Schools  to provide inclusive education -students with and without disability learn together and the system of teaching and learning is suitably adapted to meet the learning needs of  students with disabilities </a:t>
              </a:r>
              <a:endParaRPr/>
            </a:p>
            <a:p>
              <a:pPr indent="0" lvl="0" marL="0" marR="0" rtl="0" algn="ctr">
                <a:spcBef>
                  <a:spcPts val="0"/>
                </a:spcBef>
                <a:spcAft>
                  <a:spcPts val="0"/>
                </a:spcAft>
                <a:buNone/>
              </a:pPr>
              <a:r>
                <a:t/>
              </a:r>
              <a:endParaRPr b="1" i="1" sz="1600">
                <a:solidFill>
                  <a:schemeClr val="dk1"/>
                </a:solidFill>
                <a:latin typeface="Arial"/>
                <a:ea typeface="Arial"/>
                <a:cs typeface="Arial"/>
                <a:sym typeface="Arial"/>
              </a:endParaRPr>
            </a:p>
          </p:txBody>
        </p:sp>
        <p:sp>
          <p:nvSpPr>
            <p:cNvPr id="529" name="Google Shape;529;p32"/>
            <p:cNvSpPr txBox="1"/>
            <p:nvPr/>
          </p:nvSpPr>
          <p:spPr>
            <a:xfrm>
              <a:off x="304800" y="695626"/>
              <a:ext cx="2514600" cy="251780"/>
            </a:xfrm>
            <a:prstGeom prst="rect">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lt1"/>
                  </a:solidFill>
                  <a:latin typeface="Arial"/>
                  <a:ea typeface="Arial"/>
                  <a:cs typeface="Arial"/>
                  <a:sym typeface="Arial"/>
                </a:rPr>
                <a:t>SDG Goal 4</a:t>
              </a:r>
              <a:endParaRPr/>
            </a:p>
          </p:txBody>
        </p:sp>
        <p:sp>
          <p:nvSpPr>
            <p:cNvPr id="530" name="Google Shape;530;p32"/>
            <p:cNvSpPr txBox="1"/>
            <p:nvPr/>
          </p:nvSpPr>
          <p:spPr>
            <a:xfrm>
              <a:off x="2895600" y="725760"/>
              <a:ext cx="2819400" cy="251780"/>
            </a:xfrm>
            <a:prstGeom prst="rect">
              <a:avLst/>
            </a:prstGeom>
            <a:solidFill>
              <a:schemeClr val="accent2"/>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lt1"/>
                  </a:solidFill>
                  <a:latin typeface="Arial"/>
                  <a:ea typeface="Arial"/>
                  <a:cs typeface="Arial"/>
                  <a:sym typeface="Arial"/>
                </a:rPr>
                <a:t>NEP 2020</a:t>
              </a:r>
              <a:endParaRPr/>
            </a:p>
          </p:txBody>
        </p:sp>
        <p:sp>
          <p:nvSpPr>
            <p:cNvPr id="531" name="Google Shape;531;p32"/>
            <p:cNvSpPr txBox="1"/>
            <p:nvPr/>
          </p:nvSpPr>
          <p:spPr>
            <a:xfrm>
              <a:off x="5791200" y="669089"/>
              <a:ext cx="2743200" cy="251780"/>
            </a:xfrm>
            <a:prstGeom prst="rect">
              <a:avLst/>
            </a:prstGeom>
            <a:solidFill>
              <a:srgbClr val="FFFFFF"/>
            </a:solidFill>
            <a:ln cap="rnd" cmpd="sng" w="9525">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chemeClr val="dk1"/>
                  </a:solidFill>
                  <a:latin typeface="Arial"/>
                  <a:ea typeface="Arial"/>
                  <a:cs typeface="Arial"/>
                  <a:sym typeface="Arial"/>
                </a:rPr>
                <a:t>RPwD Act 2016</a:t>
              </a:r>
              <a:endParaRPr/>
            </a:p>
          </p:txBody>
        </p:sp>
      </p:grpSp>
      <p:sp>
        <p:nvSpPr>
          <p:cNvPr id="532" name="Google Shape;532;p32"/>
          <p:cNvSpPr txBox="1"/>
          <p:nvPr/>
        </p:nvSpPr>
        <p:spPr>
          <a:xfrm>
            <a:off x="228603" y="4474738"/>
            <a:ext cx="8610601" cy="615553"/>
          </a:xfrm>
          <a:prstGeom prst="rect">
            <a:avLst/>
          </a:prstGeom>
          <a:solidFill>
            <a:schemeClr val="accent1"/>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Arial"/>
                <a:ea typeface="Arial"/>
                <a:cs typeface="Arial"/>
                <a:sym typeface="Arial"/>
              </a:rPr>
              <a:t>The common thread that runs through  Acts, Policies and Conventions is provide </a:t>
            </a:r>
            <a:endParaRPr/>
          </a:p>
          <a:p>
            <a:pPr indent="0" lvl="0" marL="0" marR="0" rtl="0" algn="ctr">
              <a:spcBef>
                <a:spcPts val="0"/>
              </a:spcBef>
              <a:spcAft>
                <a:spcPts val="0"/>
              </a:spcAft>
              <a:buNone/>
            </a:pPr>
            <a:r>
              <a:rPr b="1" lang="en-US" sz="1600">
                <a:solidFill>
                  <a:schemeClr val="lt1"/>
                </a:solidFill>
                <a:latin typeface="Arial Black"/>
                <a:ea typeface="Arial Black"/>
                <a:cs typeface="Arial Black"/>
                <a:sym typeface="Arial Black"/>
              </a:rPr>
              <a:t>“Equitable Opportunities and Inclusive Education to All Children</a:t>
            </a:r>
            <a:r>
              <a:rPr b="1" lang="en-US" sz="1800">
                <a:solidFill>
                  <a:schemeClr val="lt1"/>
                </a:solidFill>
                <a:latin typeface="Arial Black"/>
                <a:ea typeface="Arial Black"/>
                <a:cs typeface="Arial Black"/>
                <a:sym typeface="Arial Black"/>
              </a:rPr>
              <a:t>”  </a:t>
            </a:r>
            <a:endParaRPr b="1" sz="3600">
              <a:solidFill>
                <a:schemeClr val="lt1"/>
              </a:solidFill>
              <a:latin typeface="Arial Black"/>
              <a:ea typeface="Arial Black"/>
              <a:cs typeface="Arial Black"/>
              <a:sym typeface="Arial Black"/>
            </a:endParaRPr>
          </a:p>
        </p:txBody>
      </p:sp>
      <p:sp>
        <p:nvSpPr>
          <p:cNvPr id="533" name="Google Shape;533;p32"/>
          <p:cNvSpPr txBox="1"/>
          <p:nvPr/>
        </p:nvSpPr>
        <p:spPr>
          <a:xfrm>
            <a:off x="228600" y="5562602"/>
            <a:ext cx="8610600" cy="692487"/>
          </a:xfrm>
          <a:prstGeom prst="rect">
            <a:avLst/>
          </a:prstGeom>
          <a:solidFill>
            <a:schemeClr val="accent2"/>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300">
                <a:solidFill>
                  <a:schemeClr val="lt1"/>
                </a:solidFill>
                <a:latin typeface="Arial Black"/>
                <a:ea typeface="Arial Black"/>
                <a:cs typeface="Arial Black"/>
                <a:sym typeface="Arial Black"/>
              </a:rPr>
              <a:t>The guidelines are aimed to  promote  development of high quality accessible  content for children with disabilities and strengthen   momentum for </a:t>
            </a:r>
            <a:r>
              <a:rPr b="1" lang="en-US" sz="1300">
                <a:solidFill>
                  <a:srgbClr val="FFFF00"/>
                </a:solidFill>
                <a:latin typeface="Arial Black"/>
                <a:ea typeface="Arial Black"/>
                <a:cs typeface="Arial Black"/>
                <a:sym typeface="Arial Black"/>
              </a:rPr>
              <a:t>“Inclusive Classrooms” </a:t>
            </a:r>
            <a:r>
              <a:rPr b="1" lang="en-US" sz="1300">
                <a:solidFill>
                  <a:schemeClr val="lt1"/>
                </a:solidFill>
                <a:latin typeface="Arial Black"/>
                <a:ea typeface="Arial Black"/>
                <a:cs typeface="Arial Black"/>
                <a:sym typeface="Arial Black"/>
              </a:rPr>
              <a:t>as envisioned in NEP-2020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33"/>
          <p:cNvSpPr txBox="1"/>
          <p:nvPr>
            <p:ph type="title"/>
          </p:nvPr>
        </p:nvSpPr>
        <p:spPr>
          <a:xfrm>
            <a:off x="239328" y="88299"/>
            <a:ext cx="8218873" cy="394301"/>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000"/>
              <a:buFont typeface="Arial"/>
              <a:buNone/>
            </a:pPr>
            <a:r>
              <a:rPr b="1" lang="en-US" sz="3000"/>
              <a:t>Section wise Contents</a:t>
            </a:r>
            <a:endParaRPr/>
          </a:p>
        </p:txBody>
      </p:sp>
      <p:graphicFrame>
        <p:nvGraphicFramePr>
          <p:cNvPr id="539" name="Google Shape;539;p33"/>
          <p:cNvGraphicFramePr/>
          <p:nvPr/>
        </p:nvGraphicFramePr>
        <p:xfrm>
          <a:off x="0" y="685800"/>
          <a:ext cx="3000000" cy="3000000"/>
        </p:xfrm>
        <a:graphic>
          <a:graphicData uri="http://schemas.openxmlformats.org/drawingml/2006/table">
            <a:tbl>
              <a:tblPr bandRow="1">
                <a:noFill/>
                <a:tableStyleId>{479812D8-7180-418E-8F66-1F7A1888859B}</a:tableStyleId>
              </a:tblPr>
              <a:tblGrid>
                <a:gridCol w="1219200"/>
                <a:gridCol w="228600"/>
                <a:gridCol w="6936150"/>
              </a:tblGrid>
              <a:tr h="375925">
                <a:tc>
                  <a:txBody>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Overview</a:t>
                      </a:r>
                      <a:endParaRPr/>
                    </a:p>
                  </a:txBody>
                  <a:tcPr marT="45725" marB="45725" marR="84400" marL="84400"/>
                </a:tc>
                <a:tc>
                  <a:txBody>
                    <a:bodyPr/>
                    <a:lstStyle/>
                    <a:p>
                      <a:pPr indent="0" lvl="0" marL="0" marR="0" rtl="0" algn="l">
                        <a:spcBef>
                          <a:spcPts val="0"/>
                        </a:spcBef>
                        <a:spcAft>
                          <a:spcPts val="0"/>
                        </a:spcAft>
                        <a:buNone/>
                      </a:pPr>
                      <a:r>
                        <a:t/>
                      </a:r>
                      <a:endParaRPr b="1" sz="1600">
                        <a:solidFill>
                          <a:schemeClr val="dk1"/>
                        </a:solidFill>
                        <a:latin typeface="Arial"/>
                        <a:ea typeface="Arial"/>
                        <a:cs typeface="Arial"/>
                        <a:sym typeface="Arial"/>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EXECUTIVE SUMMARY </a:t>
                      </a:r>
                      <a:endParaRPr/>
                    </a:p>
                  </a:txBody>
                  <a:tcPr marT="45725" marB="45725" marR="84400" marL="84400"/>
                </a:tc>
              </a:tr>
              <a:tr h="396250">
                <a:tc>
                  <a:txBody>
                    <a:bodyPr/>
                    <a:lstStyle/>
                    <a:p>
                      <a:pPr indent="0" lvl="0" marL="0" marR="0" rtl="0" algn="l">
                        <a:spcBef>
                          <a:spcPts val="0"/>
                        </a:spcBef>
                        <a:spcAft>
                          <a:spcPts val="0"/>
                        </a:spcAft>
                        <a:buNone/>
                      </a:pPr>
                      <a:r>
                        <a:rPr b="1" lang="en-US" sz="1400"/>
                        <a:t>Section-1</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INTRODUCTION</a:t>
                      </a:r>
                      <a:endParaRPr/>
                    </a:p>
                  </a:txBody>
                  <a:tcPr marT="45725" marB="45725" marR="84400" marL="84400"/>
                </a:tc>
              </a:tr>
              <a:tr h="375925">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Section-2</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DISABILITY CENSUS AND RIGHTS OF PERSONS WITH DISABILITIES</a:t>
                      </a:r>
                      <a:endParaRPr/>
                    </a:p>
                  </a:txBody>
                  <a:tcPr marT="45725" marB="45725" marR="84400" marL="84400"/>
                </a:tc>
              </a:tr>
              <a:tr h="396250">
                <a:tc>
                  <a:txBody>
                    <a:bodyPr/>
                    <a:lstStyle/>
                    <a:p>
                      <a:pPr indent="0" lvl="0" marL="0" marR="0" rtl="0" algn="l">
                        <a:spcBef>
                          <a:spcPts val="0"/>
                        </a:spcBef>
                        <a:spcAft>
                          <a:spcPts val="0"/>
                        </a:spcAft>
                        <a:buNone/>
                      </a:pPr>
                      <a:r>
                        <a:rPr b="1" lang="en-US" sz="1400"/>
                        <a:t>Section-3</a:t>
                      </a:r>
                      <a:endParaRPr/>
                    </a:p>
                  </a:txBody>
                  <a:tcPr marT="45725" marB="45725" marR="84400" marL="84400"/>
                </a:tc>
                <a:tc>
                  <a:txBody>
                    <a:bodyPr/>
                    <a:lstStyle/>
                    <a:p>
                      <a:pPr indent="0" lvl="0" marL="0" marR="0" rtl="0" algn="l">
                        <a:spcBef>
                          <a:spcPts val="0"/>
                        </a:spcBef>
                        <a:spcAft>
                          <a:spcPts val="0"/>
                        </a:spcAft>
                        <a:buNone/>
                      </a:pPr>
                      <a:r>
                        <a:rPr lang="en-US" sz="1600"/>
                        <a:t>:</a:t>
                      </a:r>
                      <a:endParaRPr sz="1600"/>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ACCESSIBLE E-CONTENT: ESSENTIAL COMPONENTS AND TECHNICAL STANDARDS</a:t>
                      </a:r>
                      <a:endParaRPr/>
                    </a:p>
                  </a:txBody>
                  <a:tcPr marT="45725" marB="45725" marR="84400" marL="84400"/>
                </a:tc>
              </a:tr>
              <a:tr h="396250">
                <a:tc>
                  <a:txBody>
                    <a:bodyPr/>
                    <a:lstStyle/>
                    <a:p>
                      <a:pPr indent="0" lvl="0" marL="0" marR="0" rtl="0" algn="l">
                        <a:spcBef>
                          <a:spcPts val="0"/>
                        </a:spcBef>
                        <a:spcAft>
                          <a:spcPts val="0"/>
                        </a:spcAft>
                        <a:buNone/>
                      </a:pPr>
                      <a:r>
                        <a:rPr b="1" lang="en-US" sz="1400"/>
                        <a:t>Section-4</a:t>
                      </a:r>
                      <a:endParaRPr/>
                    </a:p>
                  </a:txBody>
                  <a:tcPr marT="45725" marB="45725" marR="84400" marL="84400"/>
                </a:tc>
                <a:tc>
                  <a:txBody>
                    <a:bodyPr/>
                    <a:lstStyle/>
                    <a:p>
                      <a:pPr indent="0" lvl="0" marL="0" marR="0" rtl="0" algn="l">
                        <a:spcBef>
                          <a:spcPts val="0"/>
                        </a:spcBef>
                        <a:spcAft>
                          <a:spcPts val="0"/>
                        </a:spcAft>
                        <a:buNone/>
                      </a:pPr>
                      <a:r>
                        <a:rPr lang="en-US" sz="1600"/>
                        <a:t>:</a:t>
                      </a:r>
                      <a:endParaRPr sz="1600"/>
                    </a:p>
                  </a:txBody>
                  <a:tcPr marT="45725" marB="45725" marR="84400" marL="84400"/>
                </a:tc>
                <a:tc>
                  <a:txBody>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RECOMMENDED TECHNICAL STANDARDS, GUIDELINES AND POLICY MEASURES</a:t>
                      </a:r>
                      <a:endParaRPr/>
                    </a:p>
                  </a:txBody>
                  <a:tcPr marT="45725" marB="45725" marR="84400" marL="84400"/>
                </a:tc>
              </a:tr>
              <a:tr h="511775">
                <a:tc>
                  <a:txBody>
                    <a:bodyPr/>
                    <a:lstStyle/>
                    <a:p>
                      <a:pPr indent="0" lvl="0" marL="0" marR="0" rtl="0" algn="l">
                        <a:spcBef>
                          <a:spcPts val="0"/>
                        </a:spcBef>
                        <a:spcAft>
                          <a:spcPts val="0"/>
                        </a:spcAft>
                        <a:buNone/>
                      </a:pPr>
                      <a:r>
                        <a:rPr b="1" lang="en-US" sz="1400"/>
                        <a:t>Section-5</a:t>
                      </a:r>
                      <a:endParaRPr/>
                    </a:p>
                  </a:txBody>
                  <a:tcPr marT="45725" marB="45725" marR="84400" marL="84400"/>
                </a:tc>
                <a:tc>
                  <a:txBody>
                    <a:bodyPr/>
                    <a:lstStyle/>
                    <a:p>
                      <a:pPr indent="0" lvl="0" marL="0" marR="0" rtl="0" algn="l">
                        <a:spcBef>
                          <a:spcPts val="0"/>
                        </a:spcBef>
                        <a:spcAft>
                          <a:spcPts val="0"/>
                        </a:spcAft>
                        <a:buNone/>
                      </a:pPr>
                      <a:r>
                        <a:rPr lang="en-US" sz="1600"/>
                        <a:t>:</a:t>
                      </a:r>
                      <a:endParaRPr sz="1600"/>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GUIDELINES FOR ADAPTION OF PRINTED TEXTBOOKS INTO ACCESSIBLE DIGITAL TEXTBOOKS(ADTs) FOR ‘ALL’ CHILDREN BASED ON UDL PRINCIPLES</a:t>
                      </a:r>
                      <a:endParaRPr/>
                    </a:p>
                  </a:txBody>
                  <a:tcPr marT="0" marB="0" marR="40050" marL="40050"/>
                </a:tc>
              </a:tr>
              <a:tr h="511775">
                <a:tc>
                  <a:txBody>
                    <a:bodyPr/>
                    <a:lstStyle/>
                    <a:p>
                      <a:pPr indent="0" lvl="0" marL="0" marR="0" rtl="0" algn="l">
                        <a:spcBef>
                          <a:spcPts val="0"/>
                        </a:spcBef>
                        <a:spcAft>
                          <a:spcPts val="0"/>
                        </a:spcAft>
                        <a:buNone/>
                      </a:pPr>
                      <a:r>
                        <a:rPr b="1" lang="en-US" sz="1400"/>
                        <a:t>Section-6</a:t>
                      </a:r>
                      <a:endParaRPr/>
                    </a:p>
                  </a:txBody>
                  <a:tcPr marT="45725" marB="45725" marR="84400" marL="84400"/>
                </a:tc>
                <a:tc>
                  <a:txBody>
                    <a:bodyPr/>
                    <a:lstStyle/>
                    <a:p>
                      <a:pPr indent="0" lvl="0" marL="0" marR="0" rtl="0" algn="l">
                        <a:spcBef>
                          <a:spcPts val="0"/>
                        </a:spcBef>
                        <a:spcAft>
                          <a:spcPts val="0"/>
                        </a:spcAft>
                        <a:buNone/>
                      </a:pPr>
                      <a:r>
                        <a:rPr lang="en-US" sz="1600"/>
                        <a:t>:</a:t>
                      </a:r>
                      <a:endParaRPr sz="1600"/>
                    </a:p>
                  </a:txBody>
                  <a:tcPr marT="45725" marB="45725" marR="84400" marL="84400"/>
                </a:tc>
                <a:tc>
                  <a:txBody>
                    <a:bodyPr/>
                    <a:lstStyle/>
                    <a:p>
                      <a:pPr indent="0" lvl="0" marL="0" marR="0" rtl="0" algn="l">
                        <a:lnSpc>
                          <a:spcPct val="100000"/>
                        </a:lnSpc>
                        <a:spcBef>
                          <a:spcPts val="0"/>
                        </a:spcBef>
                        <a:spcAft>
                          <a:spcPts val="0"/>
                        </a:spcAft>
                        <a:buNone/>
                      </a:pPr>
                      <a:r>
                        <a:rPr lang="en-US" sz="1200">
                          <a:solidFill>
                            <a:srgbClr val="C00000"/>
                          </a:solidFill>
                          <a:latin typeface="Arial"/>
                          <a:ea typeface="Arial"/>
                          <a:cs typeface="Arial"/>
                          <a:sym typeface="Arial"/>
                        </a:rPr>
                        <a:t>GUIDELINES FOR E-CONTENT FOR STUDENTS WITH INTELLECTUAL DISABILITIES, AUTISM SPECTRUM DISORDER, MENTAL ILLNESS, MULTIPLE DISABILITIES AND BLOOD DISORDERS</a:t>
                      </a:r>
                      <a:endParaRPr/>
                    </a:p>
                  </a:txBody>
                  <a:tcPr marT="0" marB="0" marR="40050" marL="40050"/>
                </a:tc>
              </a:tr>
              <a:tr h="487675">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Section-7</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rgbClr val="C00000"/>
                          </a:solidFill>
                          <a:latin typeface="Arial"/>
                          <a:ea typeface="Arial"/>
                          <a:cs typeface="Arial"/>
                          <a:sym typeface="Arial"/>
                        </a:rPr>
                        <a:t>GUIDELINES FOR E-CONTENT DEVELOPMENT FOR CHILDREN WITH SPECIFIC LEARNING DISABILITIES (SLD)</a:t>
                      </a:r>
                      <a:endParaRPr/>
                    </a:p>
                  </a:txBody>
                  <a:tcPr marT="0" marB="0" marR="40050" marL="40050"/>
                </a:tc>
              </a:tr>
              <a:tr h="129600">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Section-8</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rgbClr val="C00000"/>
                          </a:solidFill>
                          <a:latin typeface="Arial"/>
                          <a:ea typeface="Arial"/>
                          <a:cs typeface="Arial"/>
                          <a:sym typeface="Arial"/>
                        </a:rPr>
                        <a:t>GUIDELINES FOR E-CONTENT FOR STUDENTS WITH BLINDNESS AND LOW VISION</a:t>
                      </a:r>
                      <a:endParaRPr/>
                    </a:p>
                  </a:txBody>
                  <a:tcPr marT="0" marB="0" marR="40050" marL="40050"/>
                </a:tc>
              </a:tr>
              <a:tr h="487675">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Section-9</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rgbClr val="C00000"/>
                          </a:solidFill>
                          <a:latin typeface="Arial"/>
                          <a:ea typeface="Arial"/>
                          <a:cs typeface="Arial"/>
                          <a:sym typeface="Arial"/>
                        </a:rPr>
                        <a:t>GUIDELINES FOR E-CONTENT DEVELOPMENT FOR DEAF AND HARD OF HEARING STUDENTS</a:t>
                      </a:r>
                      <a:endParaRPr/>
                    </a:p>
                  </a:txBody>
                  <a:tcPr marT="0" marB="0" marR="40050" marL="40050"/>
                </a:tc>
              </a:tr>
              <a:tr h="396250">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Section-10</a:t>
                      </a:r>
                      <a:endParaRPr/>
                    </a:p>
                  </a:txBody>
                  <a:tcPr marT="45725" marB="45725" marR="84400" marL="84400"/>
                </a:tc>
                <a:tc>
                  <a:txBody>
                    <a:bodyPr/>
                    <a:lstStyle/>
                    <a:p>
                      <a:pPr indent="0" lvl="0" marL="0" marR="0" rtl="0" algn="l">
                        <a:spcBef>
                          <a:spcPts val="0"/>
                        </a:spcBef>
                        <a:spcAft>
                          <a:spcPts val="0"/>
                        </a:spcAft>
                        <a:buNone/>
                      </a:pPr>
                      <a:r>
                        <a:rPr lang="en-US" sz="1600"/>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SUMMARY OF RECOMMENDATIONS</a:t>
                      </a:r>
                      <a:endParaRPr/>
                    </a:p>
                  </a:txBody>
                  <a:tcPr marT="0" marB="0" marR="40050" marL="40050"/>
                </a:tc>
              </a:tr>
              <a:tr h="487675">
                <a:tc>
                  <a:txBody>
                    <a:bodyPr/>
                    <a:lstStyle/>
                    <a:p>
                      <a:pPr indent="0" lvl="0" marL="0" marR="0" rtl="0" algn="l">
                        <a:lnSpc>
                          <a:spcPct val="100000"/>
                        </a:lnSpc>
                        <a:spcBef>
                          <a:spcPts val="0"/>
                        </a:spcBef>
                        <a:spcAft>
                          <a:spcPts val="0"/>
                        </a:spcAft>
                        <a:buClr>
                          <a:schemeClr val="dk1"/>
                        </a:buClr>
                        <a:buSzPts val="1400"/>
                        <a:buFont typeface="Arial"/>
                        <a:buNone/>
                      </a:pPr>
                      <a:r>
                        <a:rPr b="1" lang="en-US" sz="1400"/>
                        <a:t>Section-11</a:t>
                      </a:r>
                      <a:endParaRPr/>
                    </a:p>
                  </a:txBody>
                  <a:tcPr marT="45725" marB="45725" marR="84400" marL="84400"/>
                </a:tc>
                <a:tc>
                  <a:txBody>
                    <a:bodyPr/>
                    <a:lstStyle/>
                    <a:p>
                      <a:pPr indent="0" lvl="0" marL="0" marR="0" rtl="0" algn="l">
                        <a:lnSpc>
                          <a:spcPct val="100000"/>
                        </a:lnSpc>
                        <a:spcBef>
                          <a:spcPts val="0"/>
                        </a:spcBef>
                        <a:spcAft>
                          <a:spcPts val="0"/>
                        </a:spcAft>
                        <a:buNone/>
                      </a:pPr>
                      <a:r>
                        <a:rPr b="1" lang="en-US" sz="1600">
                          <a:solidFill>
                            <a:schemeClr val="dk1"/>
                          </a:solidFill>
                          <a:latin typeface="Arial"/>
                          <a:ea typeface="Arial"/>
                          <a:cs typeface="Arial"/>
                          <a:sym typeface="Arial"/>
                        </a:rPr>
                        <a:t>:</a:t>
                      </a:r>
                      <a:endParaRPr/>
                    </a:p>
                  </a:txBody>
                  <a:tcPr marT="45725" marB="45725" marR="84400" marL="84400"/>
                </a:tc>
                <a:tc>
                  <a:txBody>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SUGGESTIONS TO IMPROVE COMPLIANCE TO ACCESSIBILITY AND IMPLEMENTATION ROAD MAP</a:t>
                      </a:r>
                      <a:endParaRPr/>
                    </a:p>
                  </a:txBody>
                  <a:tcPr marT="0" marB="0" marR="40050" marL="40050"/>
                </a:tc>
              </a:tr>
              <a:tr h="375925">
                <a:tc>
                  <a:txBody>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Appendix-1</a:t>
                      </a:r>
                      <a:r>
                        <a:rPr b="1" lang="en-US" sz="1400">
                          <a:solidFill>
                            <a:schemeClr val="dk1"/>
                          </a:solidFill>
                          <a:latin typeface="Arial"/>
                          <a:ea typeface="Arial"/>
                          <a:cs typeface="Arial"/>
                          <a:sym typeface="Arial"/>
                        </a:rPr>
                        <a:t> </a:t>
                      </a:r>
                      <a:endParaRPr b="1" sz="1400">
                        <a:solidFill>
                          <a:schemeClr val="dk1"/>
                        </a:solidFill>
                        <a:latin typeface="Arial"/>
                        <a:ea typeface="Arial"/>
                        <a:cs typeface="Arial"/>
                        <a:sym typeface="Arial"/>
                      </a:endParaRPr>
                    </a:p>
                  </a:txBody>
                  <a:tcPr marT="45725" marB="45725" marR="84400" marL="84400"/>
                </a:tc>
                <a:tc>
                  <a:txBody>
                    <a:bodyPr/>
                    <a:lstStyle/>
                    <a:p>
                      <a:pPr indent="0" lvl="0" marL="0" marR="0" rtl="0" algn="l">
                        <a:lnSpc>
                          <a:spcPct val="100000"/>
                        </a:lnSpc>
                        <a:spcBef>
                          <a:spcPts val="0"/>
                        </a:spcBef>
                        <a:spcAft>
                          <a:spcPts val="0"/>
                        </a:spcAft>
                        <a:buNone/>
                      </a:pPr>
                      <a:r>
                        <a:rPr b="1" lang="en-US" sz="1600">
                          <a:solidFill>
                            <a:schemeClr val="dk1"/>
                          </a:solidFill>
                          <a:latin typeface="Arial"/>
                          <a:ea typeface="Arial"/>
                          <a:cs typeface="Arial"/>
                          <a:sym typeface="Arial"/>
                        </a:rPr>
                        <a:t>:</a:t>
                      </a:r>
                      <a:endParaRPr/>
                    </a:p>
                  </a:txBody>
                  <a:tcPr marT="45725" marB="45725" marR="84400" marL="84400"/>
                </a:tc>
                <a:tc>
                  <a:txBody>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GUIDELINES FOR PRODUCTION OF SIGN LANGUAGE VIDEOS</a:t>
                      </a:r>
                      <a:endParaRPr/>
                    </a:p>
                  </a:txBody>
                  <a:tcPr marT="0" marB="0" marR="40050" marL="40050"/>
                </a:tc>
              </a:tr>
              <a:tr h="660400">
                <a:tc>
                  <a:txBody>
                    <a:bodyPr/>
                    <a:lstStyle/>
                    <a:p>
                      <a:pPr indent="0" lvl="0" marL="0" marR="0" rtl="0" algn="l">
                        <a:lnSpc>
                          <a:spcPct val="100000"/>
                        </a:lnSpc>
                        <a:spcBef>
                          <a:spcPts val="0"/>
                        </a:spcBef>
                        <a:spcAft>
                          <a:spcPts val="0"/>
                        </a:spcAft>
                        <a:buClr>
                          <a:schemeClr val="dk1"/>
                        </a:buClr>
                        <a:buSzPts val="1400"/>
                        <a:buFont typeface="Arial"/>
                        <a:buNone/>
                      </a:pPr>
                      <a:r>
                        <a:rPr b="1" lang="en-US" sz="1400">
                          <a:solidFill>
                            <a:schemeClr val="dk1"/>
                          </a:solidFill>
                          <a:latin typeface="Arial"/>
                          <a:ea typeface="Arial"/>
                          <a:cs typeface="Arial"/>
                          <a:sym typeface="Arial"/>
                        </a:rPr>
                        <a:t>Appendix-2</a:t>
                      </a:r>
                      <a:endParaRPr/>
                    </a:p>
                    <a:p>
                      <a:pPr indent="0" lvl="0" marL="0" marR="0" rtl="0" algn="l">
                        <a:lnSpc>
                          <a:spcPct val="100000"/>
                        </a:lnSpc>
                        <a:spcBef>
                          <a:spcPts val="0"/>
                        </a:spcBef>
                        <a:spcAft>
                          <a:spcPts val="0"/>
                        </a:spcAft>
                        <a:buClr>
                          <a:schemeClr val="dk1"/>
                        </a:buClr>
                        <a:buSzPts val="1400"/>
                        <a:buFont typeface="Arial"/>
                        <a:buNone/>
                      </a:pPr>
                      <a:r>
                        <a:t/>
                      </a:r>
                      <a:endParaRPr b="1" sz="1400">
                        <a:solidFill>
                          <a:schemeClr val="dk1"/>
                        </a:solidFill>
                        <a:latin typeface="Arial"/>
                        <a:ea typeface="Arial"/>
                        <a:cs typeface="Arial"/>
                        <a:sym typeface="Arial"/>
                      </a:endParaRPr>
                    </a:p>
                  </a:txBody>
                  <a:tcPr marT="45725" marB="45725" marR="84400" marL="84400"/>
                </a:tc>
                <a:tc>
                  <a:txBody>
                    <a:bodyPr/>
                    <a:lstStyle/>
                    <a:p>
                      <a:pPr indent="0" lvl="0" marL="0" marR="0" rtl="0" algn="l">
                        <a:lnSpc>
                          <a:spcPct val="100000"/>
                        </a:lnSpc>
                        <a:spcBef>
                          <a:spcPts val="0"/>
                        </a:spcBef>
                        <a:spcAft>
                          <a:spcPts val="0"/>
                        </a:spcAft>
                        <a:buNone/>
                      </a:pPr>
                      <a:r>
                        <a:rPr b="1" lang="en-US" sz="1400">
                          <a:solidFill>
                            <a:schemeClr val="dk1"/>
                          </a:solidFill>
                          <a:latin typeface="Arial"/>
                          <a:ea typeface="Arial"/>
                          <a:cs typeface="Arial"/>
                          <a:sym typeface="Arial"/>
                        </a:rPr>
                        <a:t>:</a:t>
                      </a:r>
                      <a:endParaRPr/>
                    </a:p>
                  </a:txBody>
                  <a:tcPr marT="45725" marB="45725" marR="84400" marL="84400"/>
                </a:tc>
                <a:tc>
                  <a:txBody>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UDL GUIDELINES</a:t>
                      </a:r>
                      <a:endParaRPr/>
                    </a:p>
                  </a:txBody>
                  <a:tcPr marT="0" marB="0" marR="40050" marL="4005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4"/>
          <p:cNvSpPr txBox="1"/>
          <p:nvPr>
            <p:ph type="title"/>
          </p:nvPr>
        </p:nvSpPr>
        <p:spPr>
          <a:xfrm>
            <a:off x="152400" y="209501"/>
            <a:ext cx="8305800" cy="400099"/>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Guidelines have been framed based on four cardinal principles </a:t>
            </a:r>
            <a:endParaRPr sz="2000">
              <a:latin typeface="Arial Black"/>
              <a:ea typeface="Arial Black"/>
              <a:cs typeface="Arial Black"/>
              <a:sym typeface="Arial Black"/>
            </a:endParaRPr>
          </a:p>
        </p:txBody>
      </p:sp>
      <p:grpSp>
        <p:nvGrpSpPr>
          <p:cNvPr id="545" name="Google Shape;545;p34"/>
          <p:cNvGrpSpPr/>
          <p:nvPr/>
        </p:nvGrpSpPr>
        <p:grpSpPr>
          <a:xfrm>
            <a:off x="533400" y="990601"/>
            <a:ext cx="7620000" cy="5398452"/>
            <a:chOff x="762000" y="971550"/>
            <a:chExt cx="7620000" cy="4048839"/>
          </a:xfrm>
        </p:grpSpPr>
        <p:sp>
          <p:nvSpPr>
            <p:cNvPr id="546" name="Google Shape;546;p34"/>
            <p:cNvSpPr/>
            <p:nvPr/>
          </p:nvSpPr>
          <p:spPr>
            <a:xfrm>
              <a:off x="914400" y="971550"/>
              <a:ext cx="7467599" cy="838200"/>
            </a:xfrm>
            <a:custGeom>
              <a:rect b="b" l="l" r="r" t="t"/>
              <a:pathLst>
                <a:path extrusionOk="0" h="808" w="4460">
                  <a:moveTo>
                    <a:pt x="0" y="807"/>
                  </a:moveTo>
                  <a:lnTo>
                    <a:pt x="4459" y="807"/>
                  </a:lnTo>
                  <a:lnTo>
                    <a:pt x="2236" y="0"/>
                  </a:lnTo>
                  <a:lnTo>
                    <a:pt x="0" y="807"/>
                  </a:lnTo>
                </a:path>
              </a:pathLst>
            </a:custGeom>
            <a:solidFill>
              <a:srgbClr val="C00000"/>
            </a:solidFill>
            <a:ln cap="flat" cmpd="sng" w="76200">
              <a:solidFill>
                <a:schemeClr val="dk1"/>
              </a:solidFill>
              <a:prstDash val="solid"/>
              <a:round/>
              <a:headEnd len="med" w="med" type="none"/>
              <a:tailEnd len="med" w="med" type="none"/>
            </a:ln>
          </p:spPr>
          <p:txBody>
            <a:bodyPr anchorCtr="0" anchor="t" bIns="38950" lIns="77925" spcFirstLastPara="1" rIns="77925" wrap="square" tIns="389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7" name="Google Shape;547;p34"/>
            <p:cNvSpPr txBox="1"/>
            <p:nvPr/>
          </p:nvSpPr>
          <p:spPr>
            <a:xfrm>
              <a:off x="762000" y="4326149"/>
              <a:ext cx="7620000" cy="694240"/>
            </a:xfrm>
            <a:prstGeom prst="rect">
              <a:avLst/>
            </a:prstGeom>
            <a:solidFill>
              <a:srgbClr val="C00000"/>
            </a:solidFill>
            <a:ln cap="flat" cmpd="sng" w="28575">
              <a:solidFill>
                <a:schemeClr val="dk1"/>
              </a:solidFill>
              <a:prstDash val="solid"/>
              <a:miter lim="800000"/>
              <a:headEnd len="sm" w="sm" type="none"/>
              <a:tailEnd len="sm" w="sm" type="none"/>
            </a:ln>
          </p:spPr>
          <p:txBody>
            <a:bodyPr anchorCtr="0" anchor="t" bIns="38950" lIns="77925" spcFirstLastPara="1" rIns="77925" wrap="square" tIns="38950">
              <a:spAutoFit/>
            </a:bodyPr>
            <a:lstStyle/>
            <a:p>
              <a:pPr indent="0" lvl="0" marL="0" marR="0" rtl="0" algn="ctr">
                <a:spcBef>
                  <a:spcPts val="0"/>
                </a:spcBef>
                <a:spcAft>
                  <a:spcPts val="0"/>
                </a:spcAft>
                <a:buNone/>
              </a:pPr>
              <a:r>
                <a:rPr b="1" lang="en-US" sz="2400">
                  <a:solidFill>
                    <a:schemeClr val="lt1"/>
                  </a:solidFill>
                  <a:latin typeface="Federo"/>
                  <a:ea typeface="Federo"/>
                  <a:cs typeface="Federo"/>
                  <a:sym typeface="Federo"/>
                </a:rPr>
                <a:t>Robust</a:t>
              </a:r>
              <a:endParaRPr/>
            </a:p>
            <a:p>
              <a:pPr indent="0" lvl="0" marL="0" marR="0" rtl="0" algn="ctr">
                <a:spcBef>
                  <a:spcPts val="0"/>
                </a:spcBef>
                <a:spcAft>
                  <a:spcPts val="0"/>
                </a:spcAft>
                <a:buNone/>
              </a:pPr>
              <a:r>
                <a:rPr lang="en-US" sz="1400">
                  <a:solidFill>
                    <a:schemeClr val="lt1"/>
                  </a:solidFill>
                  <a:latin typeface="Arial"/>
                  <a:ea typeface="Arial"/>
                  <a:cs typeface="Arial"/>
                  <a:sym typeface="Arial"/>
                </a:rPr>
                <a:t>Children should be able to access content on wide range of  devices (desktop, laptop, smartphone, etc</a:t>
              </a:r>
              <a:r>
                <a:rPr lang="en-US" sz="1600">
                  <a:solidFill>
                    <a:schemeClr val="lt1"/>
                  </a:solidFill>
                  <a:latin typeface="Arial"/>
                  <a:ea typeface="Arial"/>
                  <a:cs typeface="Arial"/>
                  <a:sym typeface="Arial"/>
                </a:rPr>
                <a:t>)</a:t>
              </a:r>
              <a:endParaRPr/>
            </a:p>
          </p:txBody>
        </p:sp>
        <p:sp>
          <p:nvSpPr>
            <p:cNvPr id="548" name="Google Shape;548;p34"/>
            <p:cNvSpPr/>
            <p:nvPr/>
          </p:nvSpPr>
          <p:spPr>
            <a:xfrm>
              <a:off x="3715290" y="1828576"/>
              <a:ext cx="1683472" cy="2307892"/>
            </a:xfrm>
            <a:prstGeom prst="rect">
              <a:avLst/>
            </a:prstGeom>
            <a:solidFill>
              <a:srgbClr val="B5C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9" name="Google Shape;549;p34"/>
            <p:cNvSpPr/>
            <p:nvPr/>
          </p:nvSpPr>
          <p:spPr>
            <a:xfrm>
              <a:off x="3430371" y="1810203"/>
              <a:ext cx="330384" cy="2393173"/>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34"/>
            <p:cNvSpPr/>
            <p:nvPr/>
          </p:nvSpPr>
          <p:spPr>
            <a:xfrm>
              <a:off x="5425241" y="1792612"/>
              <a:ext cx="330389" cy="2393173"/>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34"/>
            <p:cNvSpPr/>
            <p:nvPr/>
          </p:nvSpPr>
          <p:spPr>
            <a:xfrm>
              <a:off x="3335719" y="1768239"/>
              <a:ext cx="2506445" cy="167149"/>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34"/>
            <p:cNvSpPr/>
            <p:nvPr/>
          </p:nvSpPr>
          <p:spPr>
            <a:xfrm>
              <a:off x="3335719" y="4118095"/>
              <a:ext cx="2506445" cy="167149"/>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53" name="Google Shape;553;p34"/>
            <p:cNvGrpSpPr/>
            <p:nvPr/>
          </p:nvGrpSpPr>
          <p:grpSpPr>
            <a:xfrm>
              <a:off x="5824193" y="1767576"/>
              <a:ext cx="2506444" cy="2517015"/>
              <a:chOff x="558452" y="3255032"/>
              <a:chExt cx="1066800" cy="2226848"/>
            </a:xfrm>
          </p:grpSpPr>
          <p:sp>
            <p:nvSpPr>
              <p:cNvPr id="554" name="Google Shape;554;p34"/>
              <p:cNvSpPr/>
              <p:nvPr/>
            </p:nvSpPr>
            <p:spPr>
              <a:xfrm>
                <a:off x="598738" y="3292158"/>
                <a:ext cx="140619" cy="2117284"/>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5" name="Google Shape;555;p34"/>
              <p:cNvSpPr/>
              <p:nvPr/>
            </p:nvSpPr>
            <p:spPr>
              <a:xfrm>
                <a:off x="1447800" y="3276595"/>
                <a:ext cx="140621" cy="2117284"/>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34"/>
              <p:cNvSpPr/>
              <p:nvPr/>
            </p:nvSpPr>
            <p:spPr>
              <a:xfrm>
                <a:off x="558452" y="3255032"/>
                <a:ext cx="1066800" cy="147880"/>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34"/>
              <p:cNvSpPr/>
              <p:nvPr/>
            </p:nvSpPr>
            <p:spPr>
              <a:xfrm>
                <a:off x="558452" y="5334000"/>
                <a:ext cx="1066800" cy="147880"/>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8" name="Google Shape;558;p34"/>
            <p:cNvGrpSpPr/>
            <p:nvPr/>
          </p:nvGrpSpPr>
          <p:grpSpPr>
            <a:xfrm>
              <a:off x="847245" y="1767577"/>
              <a:ext cx="2506444" cy="2517007"/>
              <a:chOff x="558452" y="3255037"/>
              <a:chExt cx="1066800" cy="2226843"/>
            </a:xfrm>
          </p:grpSpPr>
          <p:sp>
            <p:nvSpPr>
              <p:cNvPr id="559" name="Google Shape;559;p34"/>
              <p:cNvSpPr/>
              <p:nvPr/>
            </p:nvSpPr>
            <p:spPr>
              <a:xfrm>
                <a:off x="598738" y="3292163"/>
                <a:ext cx="140619" cy="2117287"/>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34"/>
              <p:cNvSpPr/>
              <p:nvPr/>
            </p:nvSpPr>
            <p:spPr>
              <a:xfrm>
                <a:off x="1447800" y="3276600"/>
                <a:ext cx="140621" cy="2117287"/>
              </a:xfrm>
              <a:prstGeom prst="rect">
                <a:avLst/>
              </a:prstGeom>
              <a:gradFill>
                <a:gsLst>
                  <a:gs pos="0">
                    <a:srgbClr val="393939"/>
                  </a:gs>
                  <a:gs pos="50000">
                    <a:srgbClr val="C0C0C0"/>
                  </a:gs>
                  <a:gs pos="100000">
                    <a:srgbClr val="393939"/>
                  </a:gs>
                </a:gsLst>
                <a:lin ang="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1" name="Google Shape;561;p34"/>
              <p:cNvSpPr/>
              <p:nvPr/>
            </p:nvSpPr>
            <p:spPr>
              <a:xfrm>
                <a:off x="558452" y="3255037"/>
                <a:ext cx="1066800" cy="147880"/>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2" name="Google Shape;562;p34"/>
              <p:cNvSpPr/>
              <p:nvPr/>
            </p:nvSpPr>
            <p:spPr>
              <a:xfrm>
                <a:off x="558452" y="5334000"/>
                <a:ext cx="1066800" cy="147880"/>
              </a:xfrm>
              <a:prstGeom prst="rect">
                <a:avLst/>
              </a:prstGeom>
              <a:gradFill>
                <a:gsLst>
                  <a:gs pos="0">
                    <a:srgbClr val="393939"/>
                  </a:gs>
                  <a:gs pos="50000">
                    <a:srgbClr val="C0C0C0"/>
                  </a:gs>
                  <a:gs pos="100000">
                    <a:srgbClr val="393939"/>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3" name="Google Shape;563;p34"/>
            <p:cNvSpPr txBox="1"/>
            <p:nvPr/>
          </p:nvSpPr>
          <p:spPr>
            <a:xfrm>
              <a:off x="1295400" y="2405286"/>
              <a:ext cx="1600200" cy="1546577"/>
            </a:xfrm>
            <a:prstGeom prst="rect">
              <a:avLst/>
            </a:prstGeom>
            <a:solidFill>
              <a:srgbClr val="FBF9FD"/>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Children should be able to perceive the content using any sense (sight, touch, hearing)</a:t>
              </a:r>
              <a:endParaRPr/>
            </a:p>
            <a:p>
              <a:pPr indent="0" lvl="0" marL="0" marR="0" rtl="0" algn="ctr">
                <a:spcBef>
                  <a:spcPts val="0"/>
                </a:spcBef>
                <a:spcAft>
                  <a:spcPts val="0"/>
                </a:spcAft>
                <a:buNone/>
              </a:pPr>
              <a:r>
                <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p:txBody>
        </p:sp>
        <p:sp>
          <p:nvSpPr>
            <p:cNvPr id="564" name="Google Shape;564;p34"/>
            <p:cNvSpPr txBox="1"/>
            <p:nvPr/>
          </p:nvSpPr>
          <p:spPr>
            <a:xfrm>
              <a:off x="3787698" y="2387754"/>
              <a:ext cx="1622502" cy="1523494"/>
            </a:xfrm>
            <a:prstGeom prst="rect">
              <a:avLst/>
            </a:prstGeom>
            <a:solidFill>
              <a:srgbClr val="FBF9FD"/>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Children should be able  to control and manipulate the entire content using any of the interface  (mouse, keyboard, etc.)</a:t>
              </a:r>
              <a:endParaRPr b="1" sz="1400">
                <a:solidFill>
                  <a:schemeClr val="dk1"/>
                </a:solidFill>
                <a:latin typeface="Arial"/>
                <a:ea typeface="Arial"/>
                <a:cs typeface="Arial"/>
                <a:sym typeface="Arial"/>
              </a:endParaRPr>
            </a:p>
          </p:txBody>
        </p:sp>
        <p:sp>
          <p:nvSpPr>
            <p:cNvPr id="565" name="Google Shape;565;p34"/>
            <p:cNvSpPr txBox="1"/>
            <p:nvPr/>
          </p:nvSpPr>
          <p:spPr>
            <a:xfrm>
              <a:off x="6248400" y="2374508"/>
              <a:ext cx="1676400" cy="1361912"/>
            </a:xfrm>
            <a:prstGeom prst="rect">
              <a:avLst/>
            </a:prstGeom>
            <a:solidFill>
              <a:srgbClr val="FBF9FD"/>
            </a:solidFill>
            <a:ln cap="rnd" cmpd="sng" w="1905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Children should be able to understand and comprehend  the content and operations (instructions, how to use, etc.)</a:t>
              </a:r>
              <a:endParaRPr b="1" sz="1400">
                <a:solidFill>
                  <a:schemeClr val="dk1"/>
                </a:solidFill>
                <a:latin typeface="Arial"/>
                <a:ea typeface="Arial"/>
                <a:cs typeface="Arial"/>
                <a:sym typeface="Arial"/>
              </a:endParaRPr>
            </a:p>
          </p:txBody>
        </p:sp>
        <p:sp>
          <p:nvSpPr>
            <p:cNvPr id="566" name="Google Shape;566;p34"/>
            <p:cNvSpPr txBox="1"/>
            <p:nvPr/>
          </p:nvSpPr>
          <p:spPr>
            <a:xfrm>
              <a:off x="2780885" y="1438275"/>
              <a:ext cx="3582229"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access to children with disabilities</a:t>
              </a:r>
              <a:endParaRPr/>
            </a:p>
          </p:txBody>
        </p:sp>
        <p:sp>
          <p:nvSpPr>
            <p:cNvPr id="567" name="Google Shape;567;p34"/>
            <p:cNvSpPr txBox="1"/>
            <p:nvPr/>
          </p:nvSpPr>
          <p:spPr>
            <a:xfrm>
              <a:off x="1905000" y="1123950"/>
              <a:ext cx="5410200"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Equivalent ease of</a:t>
              </a:r>
              <a:endParaRPr/>
            </a:p>
          </p:txBody>
        </p:sp>
      </p:grpSp>
      <p:sp>
        <p:nvSpPr>
          <p:cNvPr id="568" name="Google Shape;568;p34"/>
          <p:cNvSpPr txBox="1"/>
          <p:nvPr/>
        </p:nvSpPr>
        <p:spPr>
          <a:xfrm>
            <a:off x="1066800" y="2209800"/>
            <a:ext cx="1600200" cy="36933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Perceivable</a:t>
            </a:r>
            <a:endParaRPr sz="1800">
              <a:solidFill>
                <a:schemeClr val="lt1"/>
              </a:solidFill>
              <a:latin typeface="Arial"/>
              <a:ea typeface="Arial"/>
              <a:cs typeface="Arial"/>
              <a:sym typeface="Arial"/>
            </a:endParaRPr>
          </a:p>
        </p:txBody>
      </p:sp>
      <p:sp>
        <p:nvSpPr>
          <p:cNvPr id="569" name="Google Shape;569;p34"/>
          <p:cNvSpPr txBox="1"/>
          <p:nvPr/>
        </p:nvSpPr>
        <p:spPr>
          <a:xfrm>
            <a:off x="5943600" y="2209800"/>
            <a:ext cx="1752600" cy="646331"/>
          </a:xfrm>
          <a:prstGeom prst="rect">
            <a:avLst/>
          </a:prstGeom>
          <a:solidFill>
            <a:srgbClr val="5B8A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Understandable</a:t>
            </a:r>
            <a:endParaRPr sz="1800">
              <a:solidFill>
                <a:schemeClr val="lt1"/>
              </a:solidFill>
              <a:latin typeface="Calibri"/>
              <a:ea typeface="Calibri"/>
              <a:cs typeface="Calibri"/>
              <a:sym typeface="Calibri"/>
            </a:endParaRPr>
          </a:p>
        </p:txBody>
      </p:sp>
      <p:sp>
        <p:nvSpPr>
          <p:cNvPr id="570" name="Google Shape;570;p34"/>
          <p:cNvSpPr txBox="1"/>
          <p:nvPr/>
        </p:nvSpPr>
        <p:spPr>
          <a:xfrm>
            <a:off x="3570249" y="2225357"/>
            <a:ext cx="1600200" cy="369332"/>
          </a:xfrm>
          <a:prstGeom prst="rect">
            <a:avLst/>
          </a:prstGeom>
          <a:solidFill>
            <a:srgbClr val="005D6D"/>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Operable</a:t>
            </a:r>
            <a:endParaRPr sz="1800">
              <a:solidFill>
                <a:schemeClr val="lt1"/>
              </a:solidFill>
              <a:latin typeface="Calibri"/>
              <a:ea typeface="Calibri"/>
              <a:cs typeface="Calibri"/>
              <a:sym typeface="Calibri"/>
            </a:endParaRPr>
          </a:p>
        </p:txBody>
      </p:sp>
      <p:sp>
        <p:nvSpPr>
          <p:cNvPr id="571" name="Google Shape;571;p34"/>
          <p:cNvSpPr txBox="1"/>
          <p:nvPr/>
        </p:nvSpPr>
        <p:spPr>
          <a:xfrm>
            <a:off x="1295401" y="5842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Tree>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5"/>
          <p:cNvSpPr txBox="1"/>
          <p:nvPr>
            <p:ph type="title"/>
          </p:nvPr>
        </p:nvSpPr>
        <p:spPr>
          <a:xfrm>
            <a:off x="76200" y="54124"/>
            <a:ext cx="8305800" cy="707876"/>
          </a:xfrm>
          <a:prstGeom prst="rect">
            <a:avLst/>
          </a:prstGeom>
          <a:noFill/>
          <a:ln>
            <a:noFill/>
          </a:ln>
        </p:spPr>
        <p:txBody>
          <a:bodyPr anchorCtr="0" anchor="ctr" bIns="45700" lIns="91425" spcFirstLastPara="1" rIns="91425" wrap="square" tIns="45700">
            <a:spAutoFit/>
          </a:bodyPr>
          <a:lstStyle/>
          <a:p>
            <a:pPr indent="-147446" lvl="0" marL="147446" rtl="0" algn="l">
              <a:spcBef>
                <a:spcPts val="0"/>
              </a:spcBef>
              <a:spcAft>
                <a:spcPts val="0"/>
              </a:spcAft>
              <a:buClr>
                <a:schemeClr val="lt1"/>
              </a:buClr>
              <a:buSzPts val="2000"/>
              <a:buFont typeface="Arial Black"/>
              <a:buNone/>
            </a:pPr>
            <a:r>
              <a:rPr b="1" lang="en-US" sz="2000">
                <a:solidFill>
                  <a:schemeClr val="lt1"/>
                </a:solidFill>
                <a:latin typeface="Arial Black"/>
                <a:ea typeface="Arial Black"/>
                <a:cs typeface="Arial Black"/>
                <a:sym typeface="Arial Black"/>
              </a:rPr>
              <a:t>Learnings from development and field testing of exemplar materials embedded in the guidelines</a:t>
            </a:r>
            <a:endParaRPr/>
          </a:p>
        </p:txBody>
      </p:sp>
      <p:sp>
        <p:nvSpPr>
          <p:cNvPr id="577" name="Google Shape;577;p35"/>
          <p:cNvSpPr txBox="1"/>
          <p:nvPr>
            <p:ph idx="2" type="body"/>
          </p:nvPr>
        </p:nvSpPr>
        <p:spPr>
          <a:xfrm>
            <a:off x="152400" y="1397000"/>
            <a:ext cx="4419600" cy="4673600"/>
          </a:xfrm>
          <a:prstGeom prst="rect">
            <a:avLst/>
          </a:prstGeom>
          <a:solidFill>
            <a:schemeClr val="lt1"/>
          </a:solidFill>
          <a:ln cap="rnd" cmpd="sng" w="12700">
            <a:solidFill>
              <a:schemeClr val="dk1"/>
            </a:solidFill>
            <a:prstDash val="solid"/>
            <a:round/>
            <a:headEnd len="sm" w="sm" type="none"/>
            <a:tailEnd len="sm" w="sm" type="none"/>
          </a:ln>
        </p:spPr>
        <p:txBody>
          <a:bodyPr anchorCtr="0" anchor="t" bIns="0" lIns="0" spcFirstLastPara="1" rIns="0" wrap="square" tIns="0">
            <a:normAutofit/>
          </a:bodyPr>
          <a:lstStyle/>
          <a:p>
            <a:pPr indent="0" lvl="0" marL="0" rtl="0" algn="l">
              <a:lnSpc>
                <a:spcPct val="100000"/>
              </a:lnSpc>
              <a:spcBef>
                <a:spcPts val="0"/>
              </a:spcBef>
              <a:spcAft>
                <a:spcPts val="0"/>
              </a:spcAft>
              <a:buClr>
                <a:srgbClr val="6A1B69"/>
              </a:buClr>
              <a:buSzPts val="2800"/>
              <a:buNone/>
            </a:pPr>
            <a:r>
              <a:rPr b="1" lang="en-US" sz="2800">
                <a:solidFill>
                  <a:srgbClr val="6A1B69"/>
                </a:solidFill>
                <a:latin typeface="Arial"/>
                <a:ea typeface="Arial"/>
                <a:cs typeface="Arial"/>
                <a:sym typeface="Arial"/>
              </a:rPr>
              <a:t>Guidelines are based on learning of:</a:t>
            </a:r>
            <a:endParaRPr/>
          </a:p>
          <a:p>
            <a:pPr indent="-166688" lvl="0" marL="166688" rtl="0" algn="l">
              <a:lnSpc>
                <a:spcPct val="100000"/>
              </a:lnSpc>
              <a:spcBef>
                <a:spcPts val="600"/>
              </a:spcBef>
              <a:spcAft>
                <a:spcPts val="0"/>
              </a:spcAft>
              <a:buClr>
                <a:schemeClr val="dk1"/>
              </a:buClr>
              <a:buSzPts val="2400"/>
              <a:buFont typeface="Arial"/>
              <a:buChar char="•"/>
            </a:pPr>
            <a:r>
              <a:rPr lang="en-US">
                <a:solidFill>
                  <a:schemeClr val="dk1"/>
                </a:solidFill>
                <a:latin typeface="Arial"/>
                <a:ea typeface="Arial"/>
                <a:cs typeface="Arial"/>
                <a:sym typeface="Arial"/>
              </a:rPr>
              <a:t>Development of exemplar materials by NCERT based on the Principles of UDL(Universal Design for Learning)</a:t>
            </a:r>
            <a:endParaRPr/>
          </a:p>
          <a:p>
            <a:pPr indent="-166688" lvl="0" marL="166688" rtl="0" algn="l">
              <a:lnSpc>
                <a:spcPct val="100000"/>
              </a:lnSpc>
              <a:spcBef>
                <a:spcPts val="600"/>
              </a:spcBef>
              <a:spcAft>
                <a:spcPts val="0"/>
              </a:spcAft>
              <a:buClr>
                <a:schemeClr val="dk1"/>
              </a:buClr>
              <a:buSzPts val="2400"/>
              <a:buFont typeface="Arial"/>
              <a:buChar char="•"/>
            </a:pPr>
            <a:r>
              <a:rPr lang="en-US">
                <a:solidFill>
                  <a:schemeClr val="dk1"/>
                </a:solidFill>
                <a:latin typeface="Arial"/>
                <a:ea typeface="Arial"/>
                <a:cs typeface="Arial"/>
                <a:sym typeface="Arial"/>
              </a:rPr>
              <a:t>Development of prototypes of ADTs(</a:t>
            </a:r>
            <a:r>
              <a:rPr i="1" lang="en-US" sz="2000">
                <a:solidFill>
                  <a:schemeClr val="dk1"/>
                </a:solidFill>
                <a:latin typeface="Arial"/>
                <a:ea typeface="Arial"/>
                <a:cs typeface="Arial"/>
                <a:sym typeface="Arial"/>
              </a:rPr>
              <a:t>Accessible Digital Textbooks </a:t>
            </a:r>
            <a:r>
              <a:rPr lang="en-US" sz="2000">
                <a:solidFill>
                  <a:schemeClr val="dk1"/>
                </a:solidFill>
                <a:latin typeface="Arial"/>
                <a:ea typeface="Arial"/>
                <a:cs typeface="Arial"/>
                <a:sym typeface="Arial"/>
              </a:rPr>
              <a:t>)</a:t>
            </a:r>
            <a:r>
              <a:rPr lang="en-US">
                <a:solidFill>
                  <a:schemeClr val="dk1"/>
                </a:solidFill>
                <a:latin typeface="Arial"/>
                <a:ea typeface="Arial"/>
                <a:cs typeface="Arial"/>
                <a:sym typeface="Arial"/>
              </a:rPr>
              <a:t>by UNICEF and its partners</a:t>
            </a:r>
            <a:endParaRPr/>
          </a:p>
        </p:txBody>
      </p:sp>
      <p:pic>
        <p:nvPicPr>
          <p:cNvPr id="578" name="Google Shape;578;p35"/>
          <p:cNvPicPr preferRelativeResize="0"/>
          <p:nvPr/>
        </p:nvPicPr>
        <p:blipFill rotWithShape="1">
          <a:blip r:embed="rId3">
            <a:alphaModFix/>
          </a:blip>
          <a:srcRect b="0" l="0" r="0" t="0"/>
          <a:stretch/>
        </p:blipFill>
        <p:spPr>
          <a:xfrm>
            <a:off x="5257800" y="1498600"/>
            <a:ext cx="2971800" cy="2987803"/>
          </a:xfrm>
          <a:prstGeom prst="rect">
            <a:avLst/>
          </a:prstGeom>
          <a:noFill/>
          <a:ln>
            <a:noFill/>
          </a:ln>
        </p:spPr>
      </p:pic>
      <p:sp>
        <p:nvSpPr>
          <p:cNvPr id="579" name="Google Shape;579;p35"/>
          <p:cNvSpPr/>
          <p:nvPr/>
        </p:nvSpPr>
        <p:spPr>
          <a:xfrm>
            <a:off x="4795363" y="4956397"/>
            <a:ext cx="4201475" cy="478797"/>
          </a:xfrm>
          <a:prstGeom prst="rect">
            <a:avLst/>
          </a:prstGeom>
          <a:solidFill>
            <a:srgbClr val="FFFFFF"/>
          </a:solidFill>
          <a:ln cap="rnd" cmpd="sng" w="9525">
            <a:solidFill>
              <a:schemeClr val="accent1"/>
            </a:solidFill>
            <a:prstDash val="solid"/>
            <a:round/>
            <a:headEnd len="sm" w="sm" type="none"/>
            <a:tailEnd len="sm" w="sm" type="none"/>
          </a:ln>
        </p:spPr>
        <p:txBody>
          <a:bodyPr anchorCtr="0" anchor="t" bIns="38950" lIns="77925" spcFirstLastPara="1" rIns="77925" wrap="square" tIns="38950">
            <a:spAutoFit/>
          </a:bodyPr>
          <a:lstStyle/>
          <a:p>
            <a:pPr indent="0" lvl="0" marL="0" marR="0" rtl="0" algn="ctr">
              <a:spcBef>
                <a:spcPts val="0"/>
              </a:spcBef>
              <a:spcAft>
                <a:spcPts val="0"/>
              </a:spcAft>
              <a:buNone/>
            </a:pPr>
            <a:r>
              <a:rPr b="1" lang="en-US" sz="1300">
                <a:solidFill>
                  <a:schemeClr val="dk1"/>
                </a:solidFill>
                <a:latin typeface="Arial"/>
                <a:ea typeface="Arial"/>
                <a:cs typeface="Arial"/>
                <a:sym typeface="Arial"/>
              </a:rPr>
              <a:t> </a:t>
            </a:r>
            <a:r>
              <a:rPr b="1" i="1" lang="en-US" sz="1300">
                <a:solidFill>
                  <a:schemeClr val="dk1"/>
                </a:solidFill>
                <a:latin typeface="Arial"/>
                <a:ea typeface="Arial"/>
                <a:cs typeface="Arial"/>
                <a:sym typeface="Arial"/>
              </a:rPr>
              <a:t>If a child can’t learn the way we teach, may be we should teach the way they learn.”</a:t>
            </a:r>
            <a:r>
              <a:rPr b="1" lang="en-US" sz="1300">
                <a:solidFill>
                  <a:schemeClr val="dk1"/>
                </a:solidFill>
                <a:latin typeface="Arial"/>
                <a:ea typeface="Arial"/>
                <a:cs typeface="Arial"/>
                <a:sym typeface="Arial"/>
              </a:rPr>
              <a:t>- Ignacio Estrada</a:t>
            </a:r>
            <a:endParaRPr sz="13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6"/>
          <p:cNvSpPr txBox="1"/>
          <p:nvPr>
            <p:ph type="title"/>
          </p:nvPr>
        </p:nvSpPr>
        <p:spPr>
          <a:xfrm>
            <a:off x="0" y="147945"/>
            <a:ext cx="8382000" cy="461655"/>
          </a:xfrm>
          <a:prstGeom prst="rect">
            <a:avLst/>
          </a:prstGeom>
          <a:noFill/>
          <a:ln>
            <a:noFill/>
          </a:ln>
        </p:spPr>
        <p:txBody>
          <a:bodyPr anchorCtr="0" anchor="ctr" bIns="45700" lIns="91425" spcFirstLastPara="1" rIns="91425" wrap="square" tIns="45700">
            <a:spAutoFit/>
          </a:bodyPr>
          <a:lstStyle/>
          <a:p>
            <a:pPr indent="-292219" lvl="0" marL="303042" marR="259751" rtl="0" algn="l">
              <a:spcBef>
                <a:spcPts val="0"/>
              </a:spcBef>
              <a:spcAft>
                <a:spcPts val="0"/>
              </a:spcAft>
              <a:buClr>
                <a:schemeClr val="lt1"/>
              </a:buClr>
              <a:buSzPts val="2400"/>
              <a:buFont typeface="Arial Black"/>
              <a:buNone/>
            </a:pPr>
            <a:r>
              <a:rPr b="1" lang="en-US" sz="2400">
                <a:solidFill>
                  <a:schemeClr val="lt1"/>
                </a:solidFill>
                <a:latin typeface="Arial Black"/>
                <a:ea typeface="Arial Black"/>
                <a:cs typeface="Arial Black"/>
                <a:sym typeface="Arial Black"/>
              </a:rPr>
              <a:t>Pedagogical Guidelines- A few Examples </a:t>
            </a:r>
            <a:endParaRPr/>
          </a:p>
        </p:txBody>
      </p:sp>
      <p:sp>
        <p:nvSpPr>
          <p:cNvPr id="585" name="Google Shape;585;p36"/>
          <p:cNvSpPr txBox="1"/>
          <p:nvPr>
            <p:ph idx="1" type="body"/>
          </p:nvPr>
        </p:nvSpPr>
        <p:spPr>
          <a:xfrm>
            <a:off x="228600" y="1874837"/>
            <a:ext cx="8610600" cy="3763963"/>
          </a:xfrm>
          <a:prstGeom prst="rect">
            <a:avLst/>
          </a:prstGeom>
          <a:solidFill>
            <a:schemeClr val="lt1"/>
          </a:solidFill>
          <a:ln>
            <a:noFill/>
          </a:ln>
        </p:spPr>
        <p:txBody>
          <a:bodyPr anchorCtr="0" anchor="t" bIns="0" lIns="0" spcFirstLastPara="1" rIns="0" wrap="square" tIns="0">
            <a:normAutofit fontScale="25000" lnSpcReduction="20000"/>
          </a:bodyPr>
          <a:lstStyle/>
          <a:p>
            <a:pPr indent="-234950" lvl="0" marL="234950" rtl="0" algn="l">
              <a:lnSpc>
                <a:spcPct val="100000"/>
              </a:lnSpc>
              <a:spcBef>
                <a:spcPts val="0"/>
              </a:spcBef>
              <a:spcAft>
                <a:spcPts val="0"/>
              </a:spcAft>
              <a:buClr>
                <a:srgbClr val="00338D"/>
              </a:buClr>
              <a:buSzPct val="100000"/>
              <a:buFont typeface="Arial"/>
              <a:buChar char="•"/>
            </a:pPr>
            <a:r>
              <a:rPr lang="en-US" sz="7200"/>
              <a:t>Provide introduction to the topic in the mother tongue/dominant language and sign language at the beginning of each section/topic.</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Provide instruction on “how to use” (in mother tongue/dominant language and sign language) .</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Provide descriptive hyperlinks to access  supplementary /additional material. </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Use simple, easy to read language.</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Provide glossary linked to specific words.</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Explain new concepts in multiple ways - diagrams with description , descriptive interactive models, flow charts, decision trees etc. </a:t>
            </a:r>
            <a:endParaRPr sz="7200"/>
          </a:p>
          <a:p>
            <a:pPr indent="-234950" lvl="0" marL="234950" rtl="0" algn="l">
              <a:lnSpc>
                <a:spcPct val="100000"/>
              </a:lnSpc>
              <a:spcBef>
                <a:spcPts val="600"/>
              </a:spcBef>
              <a:spcAft>
                <a:spcPts val="0"/>
              </a:spcAft>
              <a:buClr>
                <a:srgbClr val="00338D"/>
              </a:buClr>
              <a:buSzPct val="100000"/>
              <a:buFont typeface="Arial"/>
              <a:buChar char="•"/>
            </a:pPr>
            <a:r>
              <a:rPr lang="en-US" sz="7200"/>
              <a:t>Provide a linkage between the textbook concepts and activities by showing images that support the purpose of the  activity.</a:t>
            </a:r>
            <a:endParaRPr/>
          </a:p>
          <a:p>
            <a:pPr indent="-234950" lvl="0" marL="234950" rtl="0" algn="l">
              <a:lnSpc>
                <a:spcPct val="100000"/>
              </a:lnSpc>
              <a:spcBef>
                <a:spcPts val="600"/>
              </a:spcBef>
              <a:spcAft>
                <a:spcPts val="0"/>
              </a:spcAft>
              <a:buClr>
                <a:srgbClr val="00338D"/>
              </a:buClr>
              <a:buSzPct val="100000"/>
              <a:buFont typeface="Arial"/>
              <a:buChar char="•"/>
            </a:pPr>
            <a:r>
              <a:rPr lang="en-US" sz="7200"/>
              <a:t>Test the content with actual target groups before it is uploaded on the portal.</a:t>
            </a:r>
            <a:endParaRPr/>
          </a:p>
          <a:p>
            <a:pPr indent="-234950" lvl="0" marL="234950" rtl="0" algn="l">
              <a:lnSpc>
                <a:spcPct val="100000"/>
              </a:lnSpc>
              <a:spcBef>
                <a:spcPts val="600"/>
              </a:spcBef>
              <a:spcAft>
                <a:spcPts val="0"/>
              </a:spcAft>
              <a:buClr>
                <a:srgbClr val="00338D"/>
              </a:buClr>
              <a:buSzPct val="100000"/>
              <a:buNone/>
            </a:pPr>
            <a:r>
              <a:t/>
            </a:r>
            <a:endParaRPr sz="6400"/>
          </a:p>
        </p:txBody>
      </p:sp>
      <p:sp>
        <p:nvSpPr>
          <p:cNvPr id="586" name="Google Shape;586;p36"/>
          <p:cNvSpPr txBox="1"/>
          <p:nvPr>
            <p:ph idx="12" type="sldNum"/>
          </p:nvPr>
        </p:nvSpPr>
        <p:spPr>
          <a:xfrm>
            <a:off x="6553200" y="6356352"/>
            <a:ext cx="2133600" cy="365125"/>
          </a:xfrm>
          <a:prstGeom prst="rect">
            <a:avLst/>
          </a:prstGeom>
          <a:noFill/>
          <a:ln>
            <a:noFill/>
          </a:ln>
        </p:spPr>
        <p:txBody>
          <a:bodyPr anchorCtr="0" anchor="t" bIns="45700" lIns="91425" spcFirstLastPara="1" rIns="91425" wrap="square" tIns="45700">
            <a:normAutofit lnSpcReduction="10000"/>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
        <p:nvSpPr>
          <p:cNvPr id="587" name="Google Shape;587;p36"/>
          <p:cNvSpPr txBox="1"/>
          <p:nvPr/>
        </p:nvSpPr>
        <p:spPr>
          <a:xfrm>
            <a:off x="228600" y="1230878"/>
            <a:ext cx="8077200" cy="369322"/>
          </a:xfrm>
          <a:prstGeom prst="rect">
            <a:avLst/>
          </a:prstGeom>
          <a:solidFill>
            <a:schemeClr val="accent2"/>
          </a:solidFill>
          <a:ln cap="rnd" cmpd="sng" w="12700">
            <a:solidFill>
              <a:srgbClr val="797351"/>
            </a:solidFill>
            <a:prstDash val="solid"/>
            <a:round/>
            <a:headEnd len="sm" w="sm" type="none"/>
            <a:tailEnd len="sm" w="sm" type="none"/>
          </a:ln>
        </p:spPr>
        <p:txBody>
          <a:bodyPr anchorCtr="0" anchor="ctr" bIns="45700" lIns="91425" spcFirstLastPara="1" rIns="91425" wrap="square" tIns="45700">
            <a:spAutoFit/>
          </a:bodyPr>
          <a:lstStyle/>
          <a:p>
            <a:pPr indent="-292219" lvl="0" marL="303042" marR="259751" rtl="0" algn="ctr">
              <a:spcBef>
                <a:spcPts val="0"/>
              </a:spcBef>
              <a:spcAft>
                <a:spcPts val="0"/>
              </a:spcAft>
              <a:buNone/>
            </a:pPr>
            <a:r>
              <a:rPr b="1" lang="en-US" sz="1800">
                <a:solidFill>
                  <a:schemeClr val="lt1"/>
                </a:solidFill>
                <a:latin typeface="Arial Black"/>
                <a:ea typeface="Arial Black"/>
                <a:cs typeface="Arial Black"/>
                <a:sym typeface="Arial Black"/>
              </a:rPr>
              <a:t>Based on the experience of Barkhaa Series for All</a:t>
            </a:r>
            <a:endParaRPr b="1" sz="2400">
              <a:solidFill>
                <a:schemeClr val="lt1"/>
              </a:solidFill>
              <a:latin typeface="Arial Black"/>
              <a:ea typeface="Arial Black"/>
              <a:cs typeface="Arial Black"/>
              <a:sym typeface="Arial Black"/>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7"/>
          <p:cNvSpPr txBox="1"/>
          <p:nvPr>
            <p:ph type="title"/>
          </p:nvPr>
        </p:nvSpPr>
        <p:spPr>
          <a:xfrm>
            <a:off x="0" y="685800"/>
            <a:ext cx="9144000" cy="406400"/>
          </a:xfrm>
          <a:prstGeom prst="rect">
            <a:avLst/>
          </a:prstGeom>
          <a:solidFill>
            <a:schemeClr val="lt1"/>
          </a:solidFill>
          <a:ln cap="rnd" cmpd="sng" w="127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Clr>
                <a:schemeClr val="dk1"/>
              </a:buClr>
              <a:buSzPts val="1800"/>
              <a:buFont typeface="Arial"/>
              <a:buNone/>
            </a:pPr>
            <a:r>
              <a:rPr b="1" lang="en-US">
                <a:solidFill>
                  <a:schemeClr val="dk1"/>
                </a:solidFill>
                <a:latin typeface="Arial"/>
                <a:ea typeface="Arial"/>
                <a:cs typeface="Arial"/>
                <a:sym typeface="Arial"/>
              </a:rPr>
              <a:t>Standards and Guidelines for all three components have been recommended  </a:t>
            </a:r>
            <a:endParaRPr/>
          </a:p>
        </p:txBody>
      </p:sp>
      <p:sp>
        <p:nvSpPr>
          <p:cNvPr id="593" name="Google Shape;593;p37"/>
          <p:cNvSpPr txBox="1"/>
          <p:nvPr>
            <p:ph idx="12" type="sldNum"/>
          </p:nvPr>
        </p:nvSpPr>
        <p:spPr>
          <a:xfrm rot="3390896">
            <a:off x="3623772" y="3258326"/>
            <a:ext cx="2844800" cy="273844"/>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
        <p:nvSpPr>
          <p:cNvPr id="594" name="Google Shape;594;p37"/>
          <p:cNvSpPr/>
          <p:nvPr/>
        </p:nvSpPr>
        <p:spPr>
          <a:xfrm>
            <a:off x="2416098" y="3865136"/>
            <a:ext cx="3756102" cy="124026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5" name="Google Shape;595;p37"/>
          <p:cNvSpPr txBox="1"/>
          <p:nvPr/>
        </p:nvSpPr>
        <p:spPr>
          <a:xfrm>
            <a:off x="3505200" y="4343400"/>
            <a:ext cx="1524000" cy="369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 </a:t>
            </a:r>
            <a:r>
              <a:rPr b="1" lang="en-US" sz="1800">
                <a:solidFill>
                  <a:schemeClr val="dk1"/>
                </a:solidFill>
                <a:latin typeface="Arial"/>
                <a:ea typeface="Arial"/>
                <a:cs typeface="Arial"/>
                <a:sym typeface="Arial"/>
              </a:rPr>
              <a:t>Technology</a:t>
            </a:r>
            <a:endParaRPr/>
          </a:p>
        </p:txBody>
      </p:sp>
      <p:sp>
        <p:nvSpPr>
          <p:cNvPr id="596" name="Google Shape;596;p37"/>
          <p:cNvSpPr txBox="1"/>
          <p:nvPr/>
        </p:nvSpPr>
        <p:spPr>
          <a:xfrm rot="3842791">
            <a:off x="3971377" y="3635199"/>
            <a:ext cx="1828800" cy="369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Content</a:t>
            </a:r>
            <a:endParaRPr/>
          </a:p>
        </p:txBody>
      </p:sp>
      <p:sp>
        <p:nvSpPr>
          <p:cNvPr id="597" name="Google Shape;597;p37"/>
          <p:cNvSpPr/>
          <p:nvPr/>
        </p:nvSpPr>
        <p:spPr>
          <a:xfrm rot="-6849219">
            <a:off x="2672969" y="2788331"/>
            <a:ext cx="4549524" cy="1121663"/>
          </a:xfrm>
          <a:prstGeom prst="triangle">
            <a:avLst>
              <a:gd fmla="val 50000" name="adj"/>
            </a:avLst>
          </a:prstGeom>
          <a:solidFill>
            <a:srgbClr val="FFFFFF"/>
          </a:solid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98" name="Google Shape;598;p37"/>
          <p:cNvSpPr/>
          <p:nvPr/>
        </p:nvSpPr>
        <p:spPr>
          <a:xfrm rot="7341964">
            <a:off x="1662613" y="2767339"/>
            <a:ext cx="4351868" cy="1247121"/>
          </a:xfrm>
          <a:prstGeom prst="triangle">
            <a:avLst>
              <a:gd fmla="val 50000" name="adj"/>
            </a:avLst>
          </a:prstGeom>
          <a:solidFill>
            <a:schemeClr val="accent5"/>
          </a:solidFill>
          <a:ln cap="rnd"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9" name="Google Shape;599;p37"/>
          <p:cNvSpPr txBox="1"/>
          <p:nvPr/>
        </p:nvSpPr>
        <p:spPr>
          <a:xfrm rot="-3597708">
            <a:off x="2849644" y="2838378"/>
            <a:ext cx="1828800" cy="369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Pedagogy</a:t>
            </a:r>
            <a:endParaRPr/>
          </a:p>
        </p:txBody>
      </p:sp>
      <p:sp>
        <p:nvSpPr>
          <p:cNvPr id="600" name="Google Shape;600;p37"/>
          <p:cNvSpPr txBox="1"/>
          <p:nvPr/>
        </p:nvSpPr>
        <p:spPr>
          <a:xfrm rot="3621797">
            <a:off x="4340326" y="3144870"/>
            <a:ext cx="1828800" cy="369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Content</a:t>
            </a:r>
            <a:endParaRPr/>
          </a:p>
        </p:txBody>
      </p:sp>
      <p:sp>
        <p:nvSpPr>
          <p:cNvPr id="601" name="Google Shape;601;p37"/>
          <p:cNvSpPr txBox="1"/>
          <p:nvPr/>
        </p:nvSpPr>
        <p:spPr>
          <a:xfrm>
            <a:off x="0" y="2"/>
            <a:ext cx="8305800" cy="36932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lang="en-US" sz="1800">
                <a:solidFill>
                  <a:schemeClr val="lt1"/>
                </a:solidFill>
                <a:latin typeface="Arial Black"/>
                <a:ea typeface="Arial Black"/>
                <a:cs typeface="Arial Black"/>
                <a:sym typeface="Arial Black"/>
              </a:rPr>
              <a:t>Inter-linked Components of Accessible e-Content</a:t>
            </a:r>
            <a:endParaRPr/>
          </a:p>
        </p:txBody>
      </p:sp>
      <p:sp>
        <p:nvSpPr>
          <p:cNvPr id="602" name="Google Shape;602;p37"/>
          <p:cNvSpPr txBox="1"/>
          <p:nvPr/>
        </p:nvSpPr>
        <p:spPr>
          <a:xfrm>
            <a:off x="152400" y="5329952"/>
            <a:ext cx="8610600" cy="707886"/>
          </a:xfrm>
          <a:prstGeom prst="rect">
            <a:avLst/>
          </a:prstGeom>
          <a:solidFill>
            <a:schemeClr val="lt1"/>
          </a:solidFill>
          <a:ln cap="rnd"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Guidelines can be used for  developing e-Content </a:t>
            </a:r>
            <a:r>
              <a:rPr b="1" lang="en-US" sz="2000">
                <a:solidFill>
                  <a:srgbClr val="C00000"/>
                </a:solidFill>
                <a:latin typeface="Arial"/>
                <a:ea typeface="Arial"/>
                <a:cs typeface="Arial"/>
                <a:sym typeface="Arial"/>
              </a:rPr>
              <a:t>both academic and other  content including self helpskills </a:t>
            </a:r>
            <a:endParaRPr sz="1800">
              <a:solidFill>
                <a:schemeClr val="dk1"/>
              </a:solidFill>
              <a:latin typeface="Arial"/>
              <a:ea typeface="Arial"/>
              <a:cs typeface="Arial"/>
              <a:sym typeface="Arial"/>
            </a:endParaRPr>
          </a:p>
        </p:txBody>
      </p:sp>
      <p:sp>
        <p:nvSpPr>
          <p:cNvPr id="603" name="Google Shape;603;p37"/>
          <p:cNvSpPr/>
          <p:nvPr/>
        </p:nvSpPr>
        <p:spPr>
          <a:xfrm>
            <a:off x="4114800" y="3632200"/>
            <a:ext cx="457200" cy="609600"/>
          </a:xfrm>
          <a:prstGeom prst="smileyFace">
            <a:avLst>
              <a:gd fmla="val 4653" name="adj"/>
            </a:avLst>
          </a:prstGeom>
          <a:solidFill>
            <a:srgbClr val="D2FF7C"/>
          </a:solidFill>
          <a:ln cap="rnd" cmpd="sng" w="12700">
            <a:solidFill>
              <a:srgbClr val="671B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37"/>
          <p:cNvSpPr/>
          <p:nvPr/>
        </p:nvSpPr>
        <p:spPr>
          <a:xfrm>
            <a:off x="228600" y="1498601"/>
            <a:ext cx="2057400" cy="3477875"/>
          </a:xfrm>
          <a:prstGeom prst="rect">
            <a:avLst/>
          </a:prstGeom>
          <a:solidFill>
            <a:schemeClr val="lt1"/>
          </a:solidFill>
          <a:ln cap="rnd"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Compliance of guidelines for during authoring and Publication  will lead  to </a:t>
            </a:r>
            <a:r>
              <a:rPr b="1" lang="en-US" sz="2000">
                <a:solidFill>
                  <a:srgbClr val="C00000"/>
                </a:solidFill>
                <a:latin typeface="Arial"/>
                <a:ea typeface="Arial"/>
                <a:cs typeface="Arial"/>
                <a:sym typeface="Arial"/>
              </a:rPr>
              <a:t>“Born Accessible” </a:t>
            </a:r>
            <a:r>
              <a:rPr b="1" lang="en-US" sz="2000">
                <a:solidFill>
                  <a:schemeClr val="dk1"/>
                </a:solidFill>
                <a:latin typeface="Arial"/>
                <a:ea typeface="Arial"/>
                <a:cs typeface="Arial"/>
                <a:sym typeface="Arial"/>
              </a:rPr>
              <a:t>learning material</a:t>
            </a:r>
            <a:endParaRPr/>
          </a:p>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 </a:t>
            </a:r>
            <a:endParaRPr/>
          </a:p>
        </p:txBody>
      </p:sp>
      <p:sp>
        <p:nvSpPr>
          <p:cNvPr id="605" name="Google Shape;605;p37"/>
          <p:cNvSpPr/>
          <p:nvPr/>
        </p:nvSpPr>
        <p:spPr>
          <a:xfrm>
            <a:off x="6477000" y="1397001"/>
            <a:ext cx="2057400" cy="2862322"/>
          </a:xfrm>
          <a:prstGeom prst="rect">
            <a:avLst/>
          </a:prstGeom>
          <a:solidFill>
            <a:schemeClr val="lt1"/>
          </a:solidFill>
          <a:ln cap="rnd"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Section 5 exclusively provides guidelines to develop Accessible Digital Textbooks (ADTs) for ALL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38"/>
          <p:cNvSpPr txBox="1"/>
          <p:nvPr/>
        </p:nvSpPr>
        <p:spPr>
          <a:xfrm>
            <a:off x="0" y="54124"/>
            <a:ext cx="8305798" cy="707876"/>
          </a:xfrm>
          <a:prstGeom prst="rect">
            <a:avLst/>
          </a:prstGeom>
          <a:noFill/>
          <a:ln>
            <a:noFill/>
          </a:ln>
        </p:spPr>
        <p:txBody>
          <a:bodyPr anchorCtr="0" anchor="ctr" bIns="45700" lIns="91425" spcFirstLastPara="1" rIns="91425" wrap="square" tIns="45700">
            <a:spAutoFit/>
          </a:bodyPr>
          <a:lstStyle/>
          <a:p>
            <a:pPr indent="-292219" lvl="0" marL="303042" marR="259751" rtl="0" algn="ctr">
              <a:spcBef>
                <a:spcPts val="0"/>
              </a:spcBef>
              <a:spcAft>
                <a:spcPts val="0"/>
              </a:spcAft>
              <a:buNone/>
            </a:pPr>
            <a:r>
              <a:rPr b="1" lang="en-US" sz="2000">
                <a:solidFill>
                  <a:schemeClr val="lt1"/>
                </a:solidFill>
                <a:latin typeface="Arial Black"/>
                <a:ea typeface="Arial Black"/>
                <a:cs typeface="Arial Black"/>
                <a:sym typeface="Arial Black"/>
              </a:rPr>
              <a:t>Guidelines are dynamic and will be calibrated based on implementation experience and technology advents</a:t>
            </a:r>
            <a:endParaRPr/>
          </a:p>
        </p:txBody>
      </p:sp>
      <p:pic>
        <p:nvPicPr>
          <p:cNvPr descr="-asian-girl" id="611" name="Google Shape;611;p38"/>
          <p:cNvPicPr preferRelativeResize="0"/>
          <p:nvPr/>
        </p:nvPicPr>
        <p:blipFill rotWithShape="1">
          <a:blip r:embed="rId3">
            <a:alphaModFix/>
          </a:blip>
          <a:srcRect b="0" l="0" r="0" t="0"/>
          <a:stretch/>
        </p:blipFill>
        <p:spPr>
          <a:xfrm>
            <a:off x="6229350" y="1803400"/>
            <a:ext cx="2300840" cy="3295632"/>
          </a:xfrm>
          <a:prstGeom prst="rect">
            <a:avLst/>
          </a:prstGeom>
          <a:noFill/>
          <a:ln>
            <a:noFill/>
          </a:ln>
        </p:spPr>
      </p:pic>
      <p:sp>
        <p:nvSpPr>
          <p:cNvPr id="612" name="Google Shape;612;p38"/>
          <p:cNvSpPr txBox="1"/>
          <p:nvPr/>
        </p:nvSpPr>
        <p:spPr>
          <a:xfrm>
            <a:off x="457200" y="1193800"/>
            <a:ext cx="5181600" cy="4673600"/>
          </a:xfrm>
          <a:prstGeom prst="rect">
            <a:avLst/>
          </a:prstGeom>
          <a:solidFill>
            <a:schemeClr val="lt1"/>
          </a:solidFill>
          <a:ln cap="rnd" cmpd="sng" w="127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Numerous webinars and virtual workshops have already been conducted to disseminate and get feedback for improvements</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342900" lvl="0" marL="342900" marR="0" rtl="0" algn="ctr">
              <a:spcBef>
                <a:spcPts val="360"/>
              </a:spcBef>
              <a:spcAft>
                <a:spcPts val="0"/>
              </a:spcAft>
              <a:buClr>
                <a:schemeClr val="dk1"/>
              </a:buClr>
              <a:buSzPts val="1800"/>
              <a:buFont typeface="Arial"/>
              <a:buChar char="•"/>
            </a:pPr>
            <a:r>
              <a:rPr b="1" lang="en-US" sz="1800">
                <a:solidFill>
                  <a:schemeClr val="dk1"/>
                </a:solidFill>
                <a:latin typeface="Arial"/>
                <a:ea typeface="Arial"/>
                <a:cs typeface="Arial"/>
                <a:sym typeface="Arial"/>
              </a:rPr>
              <a:t>Guidelines comprising of 11 Sections and 2 Appendices can be downloaded from MoE/NCERT websites free of cost</a:t>
            </a:r>
            <a:endParaRPr/>
          </a:p>
          <a:p>
            <a:pPr indent="-228600" lvl="0" marL="342900" marR="0" rtl="0" algn="ctr">
              <a:spcBef>
                <a:spcPts val="360"/>
              </a:spcBef>
              <a:spcAft>
                <a:spcPts val="0"/>
              </a:spcAft>
              <a:buClr>
                <a:schemeClr val="dk1"/>
              </a:buClr>
              <a:buSzPts val="1800"/>
              <a:buFont typeface="Arial"/>
              <a:buNone/>
            </a:pPr>
            <a:r>
              <a:t/>
            </a:r>
            <a:endParaRPr b="1" sz="1800" u="sng">
              <a:solidFill>
                <a:schemeClr val="dk1"/>
              </a:solidFill>
              <a:latin typeface="Arial"/>
              <a:ea typeface="Arial"/>
              <a:cs typeface="Arial"/>
              <a:sym typeface="Arial"/>
              <a:hlinkClick r:id="rId4">
                <a:extLst>
                  <a:ext uri="{A12FA001-AC4F-418D-AE19-62706E023703}">
                    <ahyp:hlinkClr val="tx"/>
                  </a:ext>
                </a:extLst>
              </a:hlinkClick>
            </a:endParaRPr>
          </a:p>
          <a:p>
            <a:pPr indent="-342900" lvl="0" marL="342900" marR="0" rtl="0" algn="ctr">
              <a:spcBef>
                <a:spcPts val="280"/>
              </a:spcBef>
              <a:spcAft>
                <a:spcPts val="0"/>
              </a:spcAft>
              <a:buClr>
                <a:schemeClr val="dk1"/>
              </a:buClr>
              <a:buSzPts val="1400"/>
              <a:buFont typeface="Arial"/>
              <a:buChar char="•"/>
            </a:pPr>
            <a:r>
              <a:rPr lang="en-US" sz="1400" u="sng">
                <a:solidFill>
                  <a:schemeClr val="dk1"/>
                </a:solidFill>
                <a:latin typeface="Arial"/>
                <a:ea typeface="Arial"/>
                <a:cs typeface="Arial"/>
                <a:sym typeface="Arial"/>
                <a:hlinkClick r:id="rId5">
                  <a:extLst>
                    <a:ext uri="{A12FA001-AC4F-418D-AE19-62706E023703}">
                      <ahyp:hlinkClr val="tx"/>
                    </a:ext>
                  </a:extLst>
                </a:hlinkClick>
              </a:rPr>
              <a:t>https://www.education.gov.in/sites/upload_files/mhrd/files/CWSN_E-Content_guidelines.pdf</a:t>
            </a:r>
            <a:endParaRPr sz="1800">
              <a:solidFill>
                <a:schemeClr val="dk1"/>
              </a:solidFill>
              <a:latin typeface="Arial"/>
              <a:ea typeface="Arial"/>
              <a:cs typeface="Arial"/>
              <a:sym typeface="Arial"/>
            </a:endParaRPr>
          </a:p>
          <a:p>
            <a:pPr indent="-228600" lvl="0" marL="342900" marR="0" rtl="0" algn="l">
              <a:spcBef>
                <a:spcPts val="36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9"/>
          <p:cNvSpPr/>
          <p:nvPr/>
        </p:nvSpPr>
        <p:spPr>
          <a:xfrm>
            <a:off x="685800" y="6246813"/>
            <a:ext cx="190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19" name="Google Shape;619;p39"/>
          <p:cNvSpPr/>
          <p:nvPr/>
        </p:nvSpPr>
        <p:spPr>
          <a:xfrm>
            <a:off x="3124200" y="6246813"/>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0" name="Google Shape;620;p39"/>
          <p:cNvSpPr/>
          <p:nvPr/>
        </p:nvSpPr>
        <p:spPr>
          <a:xfrm>
            <a:off x="685800" y="6246813"/>
            <a:ext cx="190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1" name="Google Shape;621;p39"/>
          <p:cNvSpPr/>
          <p:nvPr/>
        </p:nvSpPr>
        <p:spPr>
          <a:xfrm>
            <a:off x="3124200" y="6246813"/>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2" name="Google Shape;622;p39"/>
          <p:cNvSpPr/>
          <p:nvPr/>
        </p:nvSpPr>
        <p:spPr>
          <a:xfrm>
            <a:off x="685800" y="6246813"/>
            <a:ext cx="1905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3" name="Google Shape;623;p39"/>
          <p:cNvSpPr/>
          <p:nvPr/>
        </p:nvSpPr>
        <p:spPr>
          <a:xfrm>
            <a:off x="3124200" y="6246813"/>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39"/>
          <p:cNvSpPr/>
          <p:nvPr/>
        </p:nvSpPr>
        <p:spPr>
          <a:xfrm>
            <a:off x="3124200" y="6246813"/>
            <a:ext cx="28956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25" name="Google Shape;625;p39"/>
          <p:cNvSpPr/>
          <p:nvPr/>
        </p:nvSpPr>
        <p:spPr>
          <a:xfrm>
            <a:off x="381000" y="2362200"/>
            <a:ext cx="8382000" cy="1704975"/>
          </a:xfrm>
          <a:prstGeom prst="rect">
            <a:avLst/>
          </a:prstGeom>
          <a:noFill/>
          <a:ln>
            <a:noFill/>
          </a:ln>
          <a:effectLst>
            <a:outerShdw rotWithShape="0" algn="ctr" dir="2212194" dist="63500">
              <a:schemeClr val="dk1"/>
            </a:outerShdw>
          </a:effectLst>
        </p:spPr>
        <p:txBody>
          <a:bodyPr anchorCtr="0" anchor="t" bIns="44425" lIns="90475" spcFirstLastPara="1" rIns="90475" wrap="square" tIns="44425">
            <a:spAutoFit/>
          </a:bodyPr>
          <a:lstStyle/>
          <a:p>
            <a:pPr indent="0" lvl="0" marL="0" marR="0" rtl="0" algn="ctr">
              <a:spcBef>
                <a:spcPts val="0"/>
              </a:spcBef>
              <a:spcAft>
                <a:spcPts val="0"/>
              </a:spcAft>
              <a:buNone/>
            </a:pPr>
            <a:r>
              <a:rPr b="1" i="1" lang="en-US" sz="10600">
                <a:solidFill>
                  <a:srgbClr val="FF3300"/>
                </a:solidFill>
                <a:latin typeface="Tahoma"/>
                <a:ea typeface="Tahoma"/>
                <a:cs typeface="Tahoma"/>
                <a:sym typeface="Tahoma"/>
              </a:rPr>
              <a:t>Thank you</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
          <p:cNvSpPr/>
          <p:nvPr/>
        </p:nvSpPr>
        <p:spPr>
          <a:xfrm>
            <a:off x="0" y="314960"/>
            <a:ext cx="8153400" cy="40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a:t>
            </a:r>
            <a:r>
              <a:rPr b="1" i="0" lang="en-US" sz="2000" u="none" cap="none" strike="noStrike">
                <a:solidFill>
                  <a:schemeClr val="lt1"/>
                </a:solidFill>
                <a:latin typeface="Arial"/>
                <a:ea typeface="Arial"/>
                <a:cs typeface="Arial"/>
                <a:sym typeface="Arial"/>
              </a:rPr>
              <a:t>National Policies for promoting Digital Content </a:t>
            </a:r>
            <a:endParaRPr b="1" sz="1800">
              <a:solidFill>
                <a:schemeClr val="lt1"/>
              </a:solidFill>
              <a:latin typeface="Arial"/>
              <a:ea typeface="Arial"/>
              <a:cs typeface="Arial"/>
              <a:sym typeface="Arial"/>
            </a:endParaRPr>
          </a:p>
        </p:txBody>
      </p:sp>
      <p:graphicFrame>
        <p:nvGraphicFramePr>
          <p:cNvPr id="244" name="Google Shape;244;p4"/>
          <p:cNvGraphicFramePr/>
          <p:nvPr/>
        </p:nvGraphicFramePr>
        <p:xfrm>
          <a:off x="457200" y="1295400"/>
          <a:ext cx="3000000" cy="3000000"/>
        </p:xfrm>
        <a:graphic>
          <a:graphicData uri="http://schemas.openxmlformats.org/drawingml/2006/table">
            <a:tbl>
              <a:tblPr>
                <a:noFill/>
                <a:tableStyleId>{6AEDF642-0D5D-4B90-9956-FB5A6BC58E43}</a:tableStyleId>
              </a:tblPr>
              <a:tblGrid>
                <a:gridCol w="1054700"/>
                <a:gridCol w="7098700"/>
              </a:tblGrid>
              <a:tr h="857250">
                <a:tc>
                  <a:txBody>
                    <a:bodyPr/>
                    <a:lstStyle/>
                    <a:p>
                      <a:pPr indent="0" lvl="0" marL="0" marR="0" rtl="0" algn="l">
                        <a:spcBef>
                          <a:spcPts val="0"/>
                        </a:spcBef>
                        <a:spcAft>
                          <a:spcPts val="0"/>
                        </a:spcAft>
                        <a:buNone/>
                      </a:pPr>
                      <a:r>
                        <a:rPr b="1" lang="en-US" sz="2000" u="none" cap="none" strike="noStrike">
                          <a:solidFill>
                            <a:srgbClr val="C00000"/>
                          </a:solidFill>
                          <a:latin typeface="Arial"/>
                          <a:ea typeface="Arial"/>
                          <a:cs typeface="Arial"/>
                          <a:sym typeface="Arial"/>
                        </a:rPr>
                        <a:t>July 2015</a:t>
                      </a:r>
                      <a:endParaRPr/>
                    </a:p>
                  </a:txBody>
                  <a:tcPr marT="45725" marB="45725" marR="91450" marL="91450"/>
                </a:tc>
                <a:tc>
                  <a:txBody>
                    <a:bodyPr/>
                    <a:lstStyle/>
                    <a:p>
                      <a:pPr indent="0" lvl="0" marL="0" marR="0" rtl="0" algn="l">
                        <a:lnSpc>
                          <a:spcPct val="100000"/>
                        </a:lnSpc>
                        <a:spcBef>
                          <a:spcPts val="0"/>
                        </a:spcBef>
                        <a:spcAft>
                          <a:spcPts val="0"/>
                        </a:spcAft>
                        <a:buClr>
                          <a:srgbClr val="C00000"/>
                        </a:buClr>
                        <a:buSzPts val="2000"/>
                        <a:buFont typeface="Arial"/>
                        <a:buNone/>
                      </a:pPr>
                      <a:r>
                        <a:rPr b="1" lang="en-US" sz="2000" u="none" cap="none" strike="noStrike">
                          <a:solidFill>
                            <a:srgbClr val="C00000"/>
                          </a:solidFill>
                        </a:rPr>
                        <a:t>Digital India </a:t>
                      </a:r>
                      <a:r>
                        <a:rPr lang="en-US" sz="2000" u="none" cap="none" strike="noStrike"/>
                        <a:t>programme with a vision to transform India into a digitally empowered society and knowledge economy launched by Hon' Prime Minister</a:t>
                      </a:r>
                      <a:endParaRPr/>
                    </a:p>
                    <a:p>
                      <a:pPr indent="0" lvl="0" marL="0" marR="0" rtl="0" algn="l">
                        <a:spcBef>
                          <a:spcPts val="0"/>
                        </a:spcBef>
                        <a:spcAft>
                          <a:spcPts val="0"/>
                        </a:spcAft>
                        <a:buNone/>
                      </a:pPr>
                      <a:r>
                        <a:t/>
                      </a:r>
                      <a:endParaRPr sz="2000"/>
                    </a:p>
                  </a:txBody>
                  <a:tcPr marT="45725" marB="45725" marR="91450" marL="91450"/>
                </a:tc>
              </a:tr>
              <a:tr h="659425">
                <a:tc>
                  <a:txBody>
                    <a:bodyPr/>
                    <a:lstStyle/>
                    <a:p>
                      <a:pPr indent="0" lvl="0" marL="0" marR="0" rtl="0" algn="l">
                        <a:spcBef>
                          <a:spcPts val="0"/>
                        </a:spcBef>
                        <a:spcAft>
                          <a:spcPts val="0"/>
                        </a:spcAft>
                        <a:buNone/>
                      </a:pPr>
                      <a:r>
                        <a:rPr b="1" lang="en-US" sz="2000">
                          <a:solidFill>
                            <a:srgbClr val="C00000"/>
                          </a:solidFill>
                        </a:rPr>
                        <a:t>Sep. 2017</a:t>
                      </a:r>
                      <a:endParaRPr sz="2000"/>
                    </a:p>
                  </a:txBody>
                  <a:tcPr marT="45725" marB="45725" marR="91450" marL="91450"/>
                </a:tc>
                <a:tc>
                  <a:txBody>
                    <a:bodyPr/>
                    <a:lstStyle/>
                    <a:p>
                      <a:pPr indent="0" lvl="0" marL="0" marR="0" rtl="0" algn="l">
                        <a:spcBef>
                          <a:spcPts val="0"/>
                        </a:spcBef>
                        <a:spcAft>
                          <a:spcPts val="0"/>
                        </a:spcAft>
                        <a:buNone/>
                      </a:pPr>
                      <a:r>
                        <a:rPr b="1" lang="en-US" sz="2000">
                          <a:solidFill>
                            <a:srgbClr val="C00000"/>
                          </a:solidFill>
                        </a:rPr>
                        <a:t>DIKSHA</a:t>
                      </a:r>
                      <a:r>
                        <a:rPr lang="en-US" sz="2000"/>
                        <a:t>, a national platform for school education launched to provide accessible e-content to all learners across all the States of India </a:t>
                      </a:r>
                      <a:endParaRPr/>
                    </a:p>
                    <a:p>
                      <a:pPr indent="0" lvl="0" marL="0" marR="0" rtl="0" algn="l">
                        <a:spcBef>
                          <a:spcPts val="0"/>
                        </a:spcBef>
                        <a:spcAft>
                          <a:spcPts val="0"/>
                        </a:spcAft>
                        <a:buNone/>
                      </a:pPr>
                      <a:r>
                        <a:t/>
                      </a:r>
                      <a:endParaRPr sz="2000"/>
                    </a:p>
                  </a:txBody>
                  <a:tcPr marT="45725" marB="45725" marR="91450" marL="91450"/>
                </a:tc>
              </a:tr>
              <a:tr h="857250">
                <a:tc>
                  <a:txBody>
                    <a:bodyPr/>
                    <a:lstStyle/>
                    <a:p>
                      <a:pPr indent="0" lvl="0" marL="0" marR="0" rtl="0" algn="l">
                        <a:spcBef>
                          <a:spcPts val="0"/>
                        </a:spcBef>
                        <a:spcAft>
                          <a:spcPts val="0"/>
                        </a:spcAft>
                        <a:buNone/>
                      </a:pPr>
                      <a:r>
                        <a:rPr b="1" lang="en-US" sz="2000">
                          <a:solidFill>
                            <a:srgbClr val="C00000"/>
                          </a:solidFill>
                        </a:rPr>
                        <a:t>July 2020</a:t>
                      </a:r>
                      <a:endParaRPr sz="2000"/>
                    </a:p>
                  </a:txBody>
                  <a:tcPr marT="45725" marB="45725" marR="91450" marL="91450"/>
                </a:tc>
                <a:tc>
                  <a:txBody>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NEP-2020 </a:t>
                      </a:r>
                      <a:r>
                        <a:rPr lang="en-US" sz="2000">
                          <a:solidFill>
                            <a:schemeClr val="dk1"/>
                          </a:solidFill>
                          <a:latin typeface="Arial"/>
                          <a:ea typeface="Arial"/>
                          <a:cs typeface="Arial"/>
                          <a:sym typeface="Arial"/>
                        </a:rPr>
                        <a:t>launched by Hon' Prime Minister, which laid special focus on use of </a:t>
                      </a:r>
                      <a:r>
                        <a:rPr lang="en-US" sz="2000"/>
                        <a:t>digital technology to provide accessible content to CwDs</a:t>
                      </a:r>
                      <a:endParaRPr sz="2000"/>
                    </a:p>
                    <a:p>
                      <a:pPr indent="0" lvl="0" marL="0" marR="0" rtl="0" algn="l">
                        <a:spcBef>
                          <a:spcPts val="0"/>
                        </a:spcBef>
                        <a:spcAft>
                          <a:spcPts val="0"/>
                        </a:spcAft>
                        <a:buNone/>
                      </a:pPr>
                      <a:r>
                        <a:t/>
                      </a:r>
                      <a:endParaRPr sz="2000"/>
                    </a:p>
                  </a:txBody>
                  <a:tcPr marT="45725" marB="45725" marR="91450" marL="91450"/>
                </a:tc>
              </a:tr>
              <a:tr h="857250">
                <a:tc>
                  <a:txBody>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June  2021</a:t>
                      </a:r>
                      <a:endParaRPr b="1" sz="2000">
                        <a:solidFill>
                          <a:srgbClr val="C00000"/>
                        </a:solidFill>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rgbClr val="C00000"/>
                        </a:buClr>
                        <a:buSzPts val="2000"/>
                        <a:buFont typeface="Arial"/>
                        <a:buNone/>
                      </a:pPr>
                      <a:r>
                        <a:rPr b="1" lang="en-US" sz="2000">
                          <a:solidFill>
                            <a:srgbClr val="C00000"/>
                          </a:solidFill>
                          <a:latin typeface="Arial"/>
                          <a:ea typeface="Arial"/>
                          <a:cs typeface="Arial"/>
                          <a:sym typeface="Arial"/>
                        </a:rPr>
                        <a:t>E Content Guidelines </a:t>
                      </a:r>
                      <a:r>
                        <a:rPr lang="en-US" sz="2000">
                          <a:solidFill>
                            <a:schemeClr val="dk1"/>
                          </a:solidFill>
                          <a:latin typeface="Arial"/>
                          <a:ea typeface="Arial"/>
                          <a:cs typeface="Arial"/>
                          <a:sym typeface="Arial"/>
                        </a:rPr>
                        <a:t>released by Hon’ble MoE to </a:t>
                      </a:r>
                      <a:r>
                        <a:rPr lang="en-US" sz="2000">
                          <a:solidFill>
                            <a:schemeClr val="dk1"/>
                          </a:solidFill>
                          <a:latin typeface="Arial"/>
                          <a:ea typeface="Arial"/>
                          <a:cs typeface="Arial"/>
                          <a:sym typeface="Arial"/>
                        </a:rPr>
                        <a:t>to ensure that Divyang can access digital content with equivalent ease </a:t>
                      </a:r>
                      <a:endParaRPr sz="2000"/>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250" name="Google Shape;250;p5"/>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D8D8D8"/>
              </a:buClr>
              <a:buSzPts val="2400"/>
              <a:buFont typeface="Arial"/>
              <a:buChar char="•"/>
            </a:pPr>
            <a:r>
              <a:rPr lang="en-US" sz="2400">
                <a:solidFill>
                  <a:srgbClr val="D8D8D8"/>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002669"/>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6"/>
          <p:cNvSpPr/>
          <p:nvPr/>
        </p:nvSpPr>
        <p:spPr>
          <a:xfrm>
            <a:off x="887413" y="2327275"/>
            <a:ext cx="3325812" cy="37703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6"/>
          <p:cNvSpPr/>
          <p:nvPr/>
        </p:nvSpPr>
        <p:spPr>
          <a:xfrm>
            <a:off x="1260475" y="1449388"/>
            <a:ext cx="6673850" cy="1674812"/>
          </a:xfrm>
          <a:prstGeom prst="rect">
            <a:avLst/>
          </a:prstGeom>
          <a:solidFill>
            <a:srgbClr val="FFFF99"/>
          </a:solidFill>
          <a:ln>
            <a:noFill/>
          </a:ln>
        </p:spPr>
        <p:txBody>
          <a:bodyPr anchorCtr="0" anchor="t" bIns="72000" lIns="144000" spcFirstLastPara="1" rIns="144000" wrap="square" tIns="72000">
            <a:noAutofit/>
          </a:bodyPr>
          <a:lstStyle/>
          <a:p>
            <a:pPr indent="-288925" lvl="0" marL="288925" marR="0" rtl="0" algn="l">
              <a:lnSpc>
                <a:spcPct val="94000"/>
              </a:lnSpc>
              <a:spcBef>
                <a:spcPts val="0"/>
              </a:spcBef>
              <a:spcAft>
                <a:spcPts val="0"/>
              </a:spcAft>
              <a:buClr>
                <a:schemeClr val="dk2"/>
              </a:buClr>
              <a:buSzPts val="1800"/>
              <a:buFont typeface="Arial"/>
              <a:buNone/>
            </a:pPr>
            <a:r>
              <a:t/>
            </a:r>
            <a:endParaRPr sz="1800">
              <a:solidFill>
                <a:schemeClr val="dk1"/>
              </a:solidFill>
              <a:latin typeface="Times New Roman"/>
              <a:ea typeface="Times New Roman"/>
              <a:cs typeface="Times New Roman"/>
              <a:sym typeface="Times New Roman"/>
            </a:endParaRPr>
          </a:p>
        </p:txBody>
      </p:sp>
      <p:cxnSp>
        <p:nvCxnSpPr>
          <p:cNvPr id="258" name="Google Shape;258;p6"/>
          <p:cNvCxnSpPr/>
          <p:nvPr/>
        </p:nvCxnSpPr>
        <p:spPr>
          <a:xfrm>
            <a:off x="5910263" y="1503363"/>
            <a:ext cx="1587" cy="4821237"/>
          </a:xfrm>
          <a:prstGeom prst="straightConnector1">
            <a:avLst/>
          </a:prstGeom>
          <a:noFill/>
          <a:ln cap="flat" cmpd="sng" w="9525">
            <a:solidFill>
              <a:schemeClr val="dk1"/>
            </a:solidFill>
            <a:prstDash val="dash"/>
            <a:round/>
            <a:headEnd len="med" w="med" type="none"/>
            <a:tailEnd len="med" w="med" type="none"/>
          </a:ln>
        </p:spPr>
      </p:cxnSp>
      <p:cxnSp>
        <p:nvCxnSpPr>
          <p:cNvPr id="259" name="Google Shape;259;p6"/>
          <p:cNvCxnSpPr/>
          <p:nvPr/>
        </p:nvCxnSpPr>
        <p:spPr>
          <a:xfrm rot="5400000">
            <a:off x="4566444" y="1423194"/>
            <a:ext cx="1588" cy="6604000"/>
          </a:xfrm>
          <a:prstGeom prst="straightConnector1">
            <a:avLst/>
          </a:prstGeom>
          <a:noFill/>
          <a:ln cap="flat" cmpd="sng" w="9525">
            <a:solidFill>
              <a:schemeClr val="dk1"/>
            </a:solidFill>
            <a:prstDash val="dash"/>
            <a:round/>
            <a:headEnd len="med" w="med" type="none"/>
            <a:tailEnd len="med" w="med" type="none"/>
          </a:ln>
        </p:spPr>
      </p:cxnSp>
      <p:sp>
        <p:nvSpPr>
          <p:cNvPr id="260" name="Google Shape;260;p6"/>
          <p:cNvSpPr txBox="1"/>
          <p:nvPr/>
        </p:nvSpPr>
        <p:spPr>
          <a:xfrm>
            <a:off x="269875" y="3505200"/>
            <a:ext cx="1016000"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In Special </a:t>
            </a:r>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Schools</a:t>
            </a:r>
            <a:endParaRPr/>
          </a:p>
        </p:txBody>
      </p:sp>
      <p:sp>
        <p:nvSpPr>
          <p:cNvPr id="261" name="Google Shape;261;p6"/>
          <p:cNvSpPr txBox="1"/>
          <p:nvPr/>
        </p:nvSpPr>
        <p:spPr>
          <a:xfrm>
            <a:off x="204788" y="2057400"/>
            <a:ext cx="1150937"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In ordinary </a:t>
            </a:r>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Schools</a:t>
            </a:r>
            <a:endParaRPr/>
          </a:p>
        </p:txBody>
      </p:sp>
      <p:sp>
        <p:nvSpPr>
          <p:cNvPr id="262" name="Google Shape;262;p6"/>
          <p:cNvSpPr txBox="1"/>
          <p:nvPr/>
        </p:nvSpPr>
        <p:spPr>
          <a:xfrm>
            <a:off x="5768975" y="6353175"/>
            <a:ext cx="225266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Children from disadvantaged homes</a:t>
            </a:r>
            <a:endParaRPr/>
          </a:p>
        </p:txBody>
      </p:sp>
      <p:sp>
        <p:nvSpPr>
          <p:cNvPr id="263" name="Google Shape;263;p6"/>
          <p:cNvSpPr/>
          <p:nvPr/>
        </p:nvSpPr>
        <p:spPr>
          <a:xfrm>
            <a:off x="1260475" y="1447800"/>
            <a:ext cx="6673850" cy="487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6"/>
          <p:cNvSpPr txBox="1"/>
          <p:nvPr/>
        </p:nvSpPr>
        <p:spPr>
          <a:xfrm>
            <a:off x="163513" y="5045075"/>
            <a:ext cx="1228725"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No Access to </a:t>
            </a:r>
            <a:endParaRPr/>
          </a:p>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Schools</a:t>
            </a:r>
            <a:endParaRPr/>
          </a:p>
        </p:txBody>
      </p:sp>
      <p:sp>
        <p:nvSpPr>
          <p:cNvPr id="265" name="Google Shape;265;p6"/>
          <p:cNvSpPr/>
          <p:nvPr/>
        </p:nvSpPr>
        <p:spPr>
          <a:xfrm>
            <a:off x="6677025" y="4816475"/>
            <a:ext cx="457200"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6"/>
          <p:cNvSpPr/>
          <p:nvPr/>
        </p:nvSpPr>
        <p:spPr>
          <a:xfrm>
            <a:off x="5102225" y="4816475"/>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6"/>
          <p:cNvSpPr/>
          <p:nvPr/>
        </p:nvSpPr>
        <p:spPr>
          <a:xfrm>
            <a:off x="3587750" y="4816475"/>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6"/>
          <p:cNvSpPr/>
          <p:nvPr/>
        </p:nvSpPr>
        <p:spPr>
          <a:xfrm>
            <a:off x="4752975" y="3400425"/>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6"/>
          <p:cNvSpPr/>
          <p:nvPr/>
        </p:nvSpPr>
        <p:spPr>
          <a:xfrm>
            <a:off x="3729038" y="3581400"/>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6"/>
          <p:cNvSpPr/>
          <p:nvPr/>
        </p:nvSpPr>
        <p:spPr>
          <a:xfrm>
            <a:off x="6146800" y="3276600"/>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6"/>
          <p:cNvSpPr/>
          <p:nvPr/>
        </p:nvSpPr>
        <p:spPr>
          <a:xfrm>
            <a:off x="7183438" y="5411788"/>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6"/>
          <p:cNvSpPr/>
          <p:nvPr/>
        </p:nvSpPr>
        <p:spPr>
          <a:xfrm>
            <a:off x="6956425" y="3629025"/>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6"/>
          <p:cNvSpPr/>
          <p:nvPr/>
        </p:nvSpPr>
        <p:spPr>
          <a:xfrm>
            <a:off x="5995988" y="4816475"/>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74" name="Google Shape;274;p6"/>
          <p:cNvCxnSpPr/>
          <p:nvPr/>
        </p:nvCxnSpPr>
        <p:spPr>
          <a:xfrm rot="5400000">
            <a:off x="4566444" y="-177006"/>
            <a:ext cx="1588" cy="6604000"/>
          </a:xfrm>
          <a:prstGeom prst="straightConnector1">
            <a:avLst/>
          </a:prstGeom>
          <a:noFill/>
          <a:ln cap="flat" cmpd="sng" w="9525">
            <a:solidFill>
              <a:schemeClr val="dk1"/>
            </a:solidFill>
            <a:prstDash val="dash"/>
            <a:round/>
            <a:headEnd len="med" w="med" type="none"/>
            <a:tailEnd len="med" w="med" type="none"/>
          </a:ln>
        </p:spPr>
      </p:cxnSp>
      <p:sp>
        <p:nvSpPr>
          <p:cNvPr id="275" name="Google Shape;275;p6"/>
          <p:cNvSpPr/>
          <p:nvPr/>
        </p:nvSpPr>
        <p:spPr>
          <a:xfrm>
            <a:off x="3027363" y="2409825"/>
            <a:ext cx="454025"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6"/>
          <p:cNvSpPr/>
          <p:nvPr/>
        </p:nvSpPr>
        <p:spPr>
          <a:xfrm>
            <a:off x="2884488" y="1447800"/>
            <a:ext cx="454025"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6"/>
          <p:cNvSpPr/>
          <p:nvPr/>
        </p:nvSpPr>
        <p:spPr>
          <a:xfrm>
            <a:off x="1846263" y="2209800"/>
            <a:ext cx="455612"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 name="Google Shape;278;p6"/>
          <p:cNvSpPr/>
          <p:nvPr/>
        </p:nvSpPr>
        <p:spPr>
          <a:xfrm>
            <a:off x="2443163" y="2590800"/>
            <a:ext cx="454025"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6"/>
          <p:cNvSpPr/>
          <p:nvPr/>
        </p:nvSpPr>
        <p:spPr>
          <a:xfrm>
            <a:off x="1897063" y="1600200"/>
            <a:ext cx="455612"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80" name="Google Shape;280;p6"/>
          <p:cNvCxnSpPr/>
          <p:nvPr/>
        </p:nvCxnSpPr>
        <p:spPr>
          <a:xfrm>
            <a:off x="3517900" y="1447800"/>
            <a:ext cx="1588" cy="4821238"/>
          </a:xfrm>
          <a:prstGeom prst="straightConnector1">
            <a:avLst/>
          </a:prstGeom>
          <a:noFill/>
          <a:ln cap="flat" cmpd="sng" w="9525">
            <a:solidFill>
              <a:schemeClr val="dk1"/>
            </a:solidFill>
            <a:prstDash val="dash"/>
            <a:round/>
            <a:headEnd len="med" w="med" type="none"/>
            <a:tailEnd len="med" w="med" type="none"/>
          </a:ln>
        </p:spPr>
      </p:cxnSp>
      <p:sp>
        <p:nvSpPr>
          <p:cNvPr id="281" name="Google Shape;281;p6"/>
          <p:cNvSpPr txBox="1"/>
          <p:nvPr/>
        </p:nvSpPr>
        <p:spPr>
          <a:xfrm>
            <a:off x="3675063" y="6300788"/>
            <a:ext cx="1758950" cy="581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Children with Special Needs</a:t>
            </a:r>
            <a:endParaRPr/>
          </a:p>
        </p:txBody>
      </p:sp>
      <p:sp>
        <p:nvSpPr>
          <p:cNvPr id="282" name="Google Shape;282;p6"/>
          <p:cNvSpPr/>
          <p:nvPr/>
        </p:nvSpPr>
        <p:spPr>
          <a:xfrm>
            <a:off x="3516313" y="1600200"/>
            <a:ext cx="455612"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6"/>
          <p:cNvSpPr/>
          <p:nvPr/>
        </p:nvSpPr>
        <p:spPr>
          <a:xfrm>
            <a:off x="4641850" y="1752600"/>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6"/>
          <p:cNvSpPr/>
          <p:nvPr/>
        </p:nvSpPr>
        <p:spPr>
          <a:xfrm>
            <a:off x="3587750" y="2362200"/>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6"/>
          <p:cNvSpPr/>
          <p:nvPr/>
        </p:nvSpPr>
        <p:spPr>
          <a:xfrm>
            <a:off x="5087938" y="2209800"/>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6"/>
          <p:cNvSpPr/>
          <p:nvPr/>
        </p:nvSpPr>
        <p:spPr>
          <a:xfrm>
            <a:off x="5946775" y="1655763"/>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6"/>
          <p:cNvSpPr/>
          <p:nvPr/>
        </p:nvSpPr>
        <p:spPr>
          <a:xfrm>
            <a:off x="6189663" y="2438400"/>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6"/>
          <p:cNvSpPr/>
          <p:nvPr/>
        </p:nvSpPr>
        <p:spPr>
          <a:xfrm>
            <a:off x="6508750" y="1600200"/>
            <a:ext cx="455613"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6"/>
          <p:cNvSpPr/>
          <p:nvPr/>
        </p:nvSpPr>
        <p:spPr>
          <a:xfrm>
            <a:off x="6932613" y="1981200"/>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6"/>
          <p:cNvSpPr/>
          <p:nvPr/>
        </p:nvSpPr>
        <p:spPr>
          <a:xfrm>
            <a:off x="7213600" y="1676400"/>
            <a:ext cx="454025" cy="457200"/>
          </a:xfrm>
          <a:prstGeom prst="smileyFace">
            <a:avLst>
              <a:gd fmla="val 4653" name="adj"/>
            </a:avLst>
          </a:prstGeom>
          <a:solidFill>
            <a:srgbClr val="CC99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6"/>
          <p:cNvSpPr/>
          <p:nvPr/>
        </p:nvSpPr>
        <p:spPr>
          <a:xfrm>
            <a:off x="2570163" y="1981200"/>
            <a:ext cx="454025"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2" name="Google Shape;292;p6"/>
          <p:cNvSpPr/>
          <p:nvPr/>
        </p:nvSpPr>
        <p:spPr>
          <a:xfrm>
            <a:off x="1865313" y="2209800"/>
            <a:ext cx="455612"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6"/>
          <p:cNvSpPr/>
          <p:nvPr/>
        </p:nvSpPr>
        <p:spPr>
          <a:xfrm>
            <a:off x="2711450" y="2133600"/>
            <a:ext cx="454025" cy="457200"/>
          </a:xfrm>
          <a:prstGeom prst="smileyFace">
            <a:avLst>
              <a:gd fmla="val 4653" name="adj"/>
            </a:avLst>
          </a:prstGeom>
          <a:solidFill>
            <a:srgbClr val="008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6"/>
          <p:cNvSpPr/>
          <p:nvPr/>
        </p:nvSpPr>
        <p:spPr>
          <a:xfrm>
            <a:off x="4179888" y="3962400"/>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6"/>
          <p:cNvSpPr/>
          <p:nvPr/>
        </p:nvSpPr>
        <p:spPr>
          <a:xfrm>
            <a:off x="5329238" y="3400425"/>
            <a:ext cx="454025" cy="457200"/>
          </a:xfrm>
          <a:prstGeom prst="smileyFace">
            <a:avLst>
              <a:gd fmla="val 4653" name="adj"/>
            </a:avLst>
          </a:prstGeom>
          <a:solidFill>
            <a:schemeClr va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6" name="Google Shape;296;p6"/>
          <p:cNvSpPr txBox="1"/>
          <p:nvPr/>
        </p:nvSpPr>
        <p:spPr>
          <a:xfrm>
            <a:off x="1577975" y="6300788"/>
            <a:ext cx="1760538" cy="33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Other Children</a:t>
            </a:r>
            <a:endParaRPr/>
          </a:p>
        </p:txBody>
      </p:sp>
      <p:sp>
        <p:nvSpPr>
          <p:cNvPr id="297" name="Google Shape;297;p6"/>
          <p:cNvSpPr/>
          <p:nvPr/>
        </p:nvSpPr>
        <p:spPr>
          <a:xfrm>
            <a:off x="228601" y="228600"/>
            <a:ext cx="7848600" cy="609600"/>
          </a:xfrm>
          <a:prstGeom prst="rect">
            <a:avLst/>
          </a:prstGeom>
          <a:noFill/>
          <a:ln>
            <a:noFill/>
          </a:ln>
        </p:spPr>
        <p:txBody>
          <a:bodyPr anchorCtr="0" anchor="t" bIns="45700" lIns="91425" spcFirstLastPara="1" rIns="91425" wrap="square" tIns="45700">
            <a:noAutofit/>
          </a:bodyPr>
          <a:lstStyle/>
          <a:p>
            <a:pPr indent="-231775" lvl="0" marL="231775" marR="0" rtl="0" algn="l">
              <a:spcBef>
                <a:spcPts val="0"/>
              </a:spcBef>
              <a:spcAft>
                <a:spcPts val="0"/>
              </a:spcAft>
              <a:buNone/>
            </a:pPr>
            <a:r>
              <a:rPr b="1" lang="en-US" sz="2000">
                <a:solidFill>
                  <a:srgbClr val="DEEDBF"/>
                </a:solidFill>
                <a:latin typeface="Calibri"/>
                <a:ea typeface="Calibri"/>
                <a:cs typeface="Calibri"/>
                <a:sym typeface="Calibri"/>
              </a:rPr>
              <a:t>Moving towards inclusion: Change the System and not the child</a:t>
            </a:r>
            <a:endParaRPr b="1" sz="2000">
              <a:solidFill>
                <a:schemeClr val="dk2"/>
              </a:solidFill>
              <a:latin typeface="Calibri"/>
              <a:ea typeface="Calibri"/>
              <a:cs typeface="Calibri"/>
              <a:sym typeface="Calibri"/>
            </a:endParaRPr>
          </a:p>
        </p:txBody>
      </p:sp>
      <p:sp>
        <p:nvSpPr>
          <p:cNvPr id="298" name="Google Shape;298;p6"/>
          <p:cNvSpPr/>
          <p:nvPr/>
        </p:nvSpPr>
        <p:spPr>
          <a:xfrm>
            <a:off x="7934325" y="1447800"/>
            <a:ext cx="1209675" cy="1752600"/>
          </a:xfrm>
          <a:prstGeom prst="wedgeRectCallout">
            <a:avLst>
              <a:gd fmla="val -109926" name="adj1"/>
              <a:gd fmla="val 20171" name="adj2"/>
            </a:avLst>
          </a:prstGeom>
          <a:solidFill>
            <a:srgbClr val="FFFF99"/>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Change the system to fit the need of  </a:t>
            </a:r>
            <a:r>
              <a:rPr b="1" lang="en-US" sz="2400">
                <a:solidFill>
                  <a:schemeClr val="hlink"/>
                </a:solidFill>
                <a:latin typeface="Times New Roman"/>
                <a:ea typeface="Times New Roman"/>
                <a:cs typeface="Times New Roman"/>
                <a:sym typeface="Times New Roman"/>
              </a:rPr>
              <a:t>All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children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par>
                          <p:cTn fill="hold">
                            <p:stCondLst>
                              <p:cond delay="1003"/>
                            </p:stCondLst>
                            <p:childTnLst>
                              <p:par>
                                <p:cTn fill="hold" nodeType="after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par>
                          <p:cTn fill="hold">
                            <p:stCondLst>
                              <p:cond delay="1004"/>
                            </p:stCondLst>
                            <p:childTnLst>
                              <p:par>
                                <p:cTn fill="hold" nodeType="after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par>
                          <p:cTn fill="hold">
                            <p:stCondLst>
                              <p:cond delay="1005"/>
                            </p:stCondLst>
                            <p:childTnLst>
                              <p:par>
                                <p:cTn fill="hold" nodeType="after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par>
                          <p:cTn fill="hold">
                            <p:stCondLst>
                              <p:cond delay="1006"/>
                            </p:stCondLst>
                            <p:childTnLst>
                              <p:par>
                                <p:cTn fill="hold" nodeType="after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par>
                          <p:cTn fill="hold">
                            <p:stCondLst>
                              <p:cond delay="1007"/>
                            </p:stCondLst>
                            <p:childTnLst>
                              <p:par>
                                <p:cTn fill="hold" nodeType="after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par>
                          <p:cTn fill="hold">
                            <p:stCondLst>
                              <p:cond delay="1008"/>
                            </p:stCondLst>
                            <p:childTnLst>
                              <p:par>
                                <p:cTn fill="hold" nodeType="after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7"/>
          <p:cNvGrpSpPr/>
          <p:nvPr/>
        </p:nvGrpSpPr>
        <p:grpSpPr>
          <a:xfrm>
            <a:off x="0" y="1828800"/>
            <a:ext cx="9144000" cy="6797675"/>
            <a:chOff x="0" y="0"/>
            <a:chExt cx="6240" cy="4282"/>
          </a:xfrm>
        </p:grpSpPr>
        <p:pic>
          <p:nvPicPr>
            <p:cNvPr descr="Inclusive Eduvation" id="304" name="Google Shape;304;p7"/>
            <p:cNvPicPr preferRelativeResize="0"/>
            <p:nvPr/>
          </p:nvPicPr>
          <p:blipFill rotWithShape="1">
            <a:blip r:embed="rId3">
              <a:alphaModFix/>
            </a:blip>
            <a:srcRect b="0" l="0" r="0" t="0"/>
            <a:stretch/>
          </p:blipFill>
          <p:spPr>
            <a:xfrm>
              <a:off x="199" y="415"/>
              <a:ext cx="5864" cy="2700"/>
            </a:xfrm>
            <a:prstGeom prst="rect">
              <a:avLst/>
            </a:prstGeom>
            <a:noFill/>
            <a:ln>
              <a:noFill/>
            </a:ln>
          </p:spPr>
        </p:pic>
        <p:sp>
          <p:nvSpPr>
            <p:cNvPr id="305" name="Google Shape;305;p7"/>
            <p:cNvSpPr/>
            <p:nvPr/>
          </p:nvSpPr>
          <p:spPr>
            <a:xfrm>
              <a:off x="288" y="0"/>
              <a:ext cx="5631" cy="40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chemeClr val="dk2"/>
                </a:solidFill>
                <a:latin typeface="Times New Roman"/>
                <a:ea typeface="Times New Roman"/>
                <a:cs typeface="Times New Roman"/>
                <a:sym typeface="Times New Roman"/>
              </a:endParaRPr>
            </a:p>
          </p:txBody>
        </p:sp>
        <p:sp>
          <p:nvSpPr>
            <p:cNvPr id="306" name="Google Shape;306;p7"/>
            <p:cNvSpPr txBox="1"/>
            <p:nvPr/>
          </p:nvSpPr>
          <p:spPr>
            <a:xfrm>
              <a:off x="0" y="4128"/>
              <a:ext cx="6240" cy="1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Times New Roman"/>
                  <a:ea typeface="Times New Roman"/>
                  <a:cs typeface="Times New Roman"/>
                  <a:sym typeface="Times New Roman"/>
                </a:rPr>
                <a:t>Indonesian Context Source: Implementation of IE in Indonesia-A persons Disabilities perspective; A presentation material by Didi Tarsidi </a:t>
              </a:r>
              <a:endParaRPr/>
            </a:p>
          </p:txBody>
        </p:sp>
        <p:sp>
          <p:nvSpPr>
            <p:cNvPr id="307" name="Google Shape;307;p7"/>
            <p:cNvSpPr/>
            <p:nvPr/>
          </p:nvSpPr>
          <p:spPr>
            <a:xfrm>
              <a:off x="288" y="3980"/>
              <a:ext cx="5282" cy="1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2"/>
                  </a:solidFill>
                  <a:latin typeface="Times New Roman"/>
                  <a:ea typeface="Times New Roman"/>
                  <a:cs typeface="Times New Roman"/>
                  <a:sym typeface="Times New Roman"/>
                </a:rPr>
                <a:t>Source: Stubbs, S (2002  Inclusive Education: </a:t>
              </a:r>
              <a:r>
                <a:rPr i="1" lang="en-US" sz="1000">
                  <a:solidFill>
                    <a:schemeClr val="dk2"/>
                  </a:solidFill>
                  <a:latin typeface="Times New Roman"/>
                  <a:ea typeface="Times New Roman"/>
                  <a:cs typeface="Times New Roman"/>
                  <a:sym typeface="Times New Roman"/>
                </a:rPr>
                <a:t>Where there are few resources;</a:t>
              </a:r>
              <a:r>
                <a:rPr lang="en-US" sz="1000">
                  <a:solidFill>
                    <a:schemeClr val="dk2"/>
                  </a:solidFill>
                  <a:latin typeface="Times New Roman"/>
                  <a:ea typeface="Times New Roman"/>
                  <a:cs typeface="Times New Roman"/>
                  <a:sym typeface="Times New Roman"/>
                </a:rPr>
                <a:t>The Atlas Alliance, in cooperation with NAD</a:t>
              </a:r>
              <a:endParaRPr/>
            </a:p>
          </p:txBody>
        </p:sp>
        <p:sp>
          <p:nvSpPr>
            <p:cNvPr id="308" name="Google Shape;308;p7"/>
            <p:cNvSpPr txBox="1"/>
            <p:nvPr/>
          </p:nvSpPr>
          <p:spPr>
            <a:xfrm>
              <a:off x="3361" y="614"/>
              <a:ext cx="2654" cy="1687"/>
            </a:xfrm>
            <a:prstGeom prst="rect">
              <a:avLst/>
            </a:prstGeom>
            <a:solidFill>
              <a:srgbClr val="FAFD7B"/>
            </a:solidFill>
            <a:ln>
              <a:noFill/>
            </a:ln>
          </p:spPr>
          <p:txBody>
            <a:bodyPr anchorCtr="0" anchor="t" bIns="45700" lIns="91425" spcFirstLastPara="1" rIns="91425" wrap="square" tIns="45700">
              <a:spAutoFit/>
            </a:bodyPr>
            <a:lstStyle/>
            <a:p>
              <a:pPr indent="-225425" lvl="0" marL="225425" marR="0" rtl="0" algn="l">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Change the system to fit the child</a:t>
              </a:r>
              <a:endParaRPr/>
            </a:p>
            <a:p>
              <a:pPr indent="-225425" lvl="0" marL="225425" marR="0" rtl="0" algn="l">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Children are Different </a:t>
              </a:r>
              <a:endParaRPr/>
            </a:p>
            <a:p>
              <a:pPr indent="-225425" lvl="0" marL="225425" marR="0" rtl="0" algn="l">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All children can learn</a:t>
              </a:r>
              <a:endParaRPr/>
            </a:p>
            <a:p>
              <a:pPr indent="-225425" lvl="0" marL="225425" marR="0" rtl="0" algn="l">
                <a:spcBef>
                  <a:spcPts val="0"/>
                </a:spcBef>
                <a:spcAft>
                  <a:spcPts val="0"/>
                </a:spcAft>
                <a:buClr>
                  <a:schemeClr val="dk1"/>
                </a:buClr>
                <a:buSzPts val="2400"/>
                <a:buFont typeface="Times New Roman"/>
                <a:buChar char="•"/>
              </a:pPr>
              <a:r>
                <a:rPr b="1" lang="en-US" sz="2400">
                  <a:solidFill>
                    <a:schemeClr val="dk1"/>
                  </a:solidFill>
                  <a:latin typeface="Times New Roman"/>
                  <a:ea typeface="Times New Roman"/>
                  <a:cs typeface="Times New Roman"/>
                  <a:sym typeface="Times New Roman"/>
                </a:rPr>
                <a:t>Different abilities, ethnic groups, size, age, background, gender</a:t>
              </a:r>
              <a:endParaRPr/>
            </a:p>
          </p:txBody>
        </p:sp>
        <p:sp>
          <p:nvSpPr>
            <p:cNvPr id="309" name="Google Shape;309;p7"/>
            <p:cNvSpPr txBox="1"/>
            <p:nvPr/>
          </p:nvSpPr>
          <p:spPr>
            <a:xfrm>
              <a:off x="432" y="1393"/>
              <a:ext cx="2161" cy="250"/>
            </a:xfrm>
            <a:prstGeom prst="rect">
              <a:avLst/>
            </a:prstGeom>
            <a:solidFill>
              <a:srgbClr val="0033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Times New Roman"/>
                  <a:ea typeface="Times New Roman"/>
                  <a:cs typeface="Times New Roman"/>
                  <a:sym typeface="Times New Roman"/>
                </a:rPr>
                <a:t>FLEXIBLE SYSTEM</a:t>
              </a:r>
              <a:r>
                <a:rPr b="1" lang="en-US" sz="1600">
                  <a:solidFill>
                    <a:schemeClr val="lt1"/>
                  </a:solidFill>
                  <a:latin typeface="Times New Roman"/>
                  <a:ea typeface="Times New Roman"/>
                  <a:cs typeface="Times New Roman"/>
                  <a:sym typeface="Times New Roman"/>
                </a:rPr>
                <a:t>  </a:t>
              </a:r>
              <a:endParaRPr/>
            </a:p>
          </p:txBody>
        </p:sp>
        <p:sp>
          <p:nvSpPr>
            <p:cNvPr id="310" name="Google Shape;310;p7"/>
            <p:cNvSpPr/>
            <p:nvPr/>
          </p:nvSpPr>
          <p:spPr>
            <a:xfrm>
              <a:off x="2929" y="1296"/>
              <a:ext cx="480" cy="347"/>
            </a:xfrm>
            <a:prstGeom prst="leftArrow">
              <a:avLst>
                <a:gd fmla="val 50000" name="adj1"/>
                <a:gd fmla="val 34582" name="adj2"/>
              </a:avLst>
            </a:prstGeom>
            <a:solidFill>
              <a:srgbClr val="FAFD7B"/>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11" name="Google Shape;311;p7"/>
          <p:cNvSpPr txBox="1"/>
          <p:nvPr>
            <p:ph type="title"/>
          </p:nvPr>
        </p:nvSpPr>
        <p:spPr>
          <a:xfrm>
            <a:off x="228600" y="152400"/>
            <a:ext cx="7673280" cy="6858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lt1"/>
              </a:buClr>
              <a:buSzPts val="3200"/>
              <a:buFont typeface="Times New Roman"/>
              <a:buNone/>
            </a:pPr>
            <a:r>
              <a:rPr lang="en-US" sz="3200">
                <a:latin typeface="Times New Roman"/>
                <a:ea typeface="Times New Roman"/>
                <a:cs typeface="Times New Roman"/>
                <a:sym typeface="Times New Roman"/>
              </a:rPr>
              <a:t>School Settings-Inclusive Education</a:t>
            </a:r>
            <a:endParaRPr/>
          </a:p>
        </p:txBody>
      </p:sp>
      <p:sp>
        <p:nvSpPr>
          <p:cNvPr id="312" name="Google Shape;312;p7"/>
          <p:cNvSpPr/>
          <p:nvPr/>
        </p:nvSpPr>
        <p:spPr>
          <a:xfrm>
            <a:off x="457054" y="6385241"/>
            <a:ext cx="7737682" cy="2441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2"/>
                </a:solidFill>
                <a:latin typeface="Times New Roman"/>
                <a:ea typeface="Times New Roman"/>
                <a:cs typeface="Times New Roman"/>
                <a:sym typeface="Times New Roman"/>
              </a:rPr>
              <a:t>Source: Stubbs, S (2002  Inclusive Education: </a:t>
            </a:r>
            <a:r>
              <a:rPr i="1" lang="en-US" sz="1000">
                <a:solidFill>
                  <a:schemeClr val="dk2"/>
                </a:solidFill>
                <a:latin typeface="Times New Roman"/>
                <a:ea typeface="Times New Roman"/>
                <a:cs typeface="Times New Roman"/>
                <a:sym typeface="Times New Roman"/>
              </a:rPr>
              <a:t>Where there are few resources;</a:t>
            </a:r>
            <a:r>
              <a:rPr lang="en-US" sz="1000">
                <a:solidFill>
                  <a:schemeClr val="dk2"/>
                </a:solidFill>
                <a:latin typeface="Times New Roman"/>
                <a:ea typeface="Times New Roman"/>
                <a:cs typeface="Times New Roman"/>
                <a:sym typeface="Times New Roman"/>
              </a:rPr>
              <a:t>The Atlas Alliance, in cooperation with NAD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asian-girl" id="317" name="Google Shape;317;p8"/>
          <p:cNvPicPr preferRelativeResize="0"/>
          <p:nvPr/>
        </p:nvPicPr>
        <p:blipFill rotWithShape="1">
          <a:blip r:embed="rId3">
            <a:alphaModFix/>
          </a:blip>
          <a:srcRect b="0" l="0" r="0" t="0"/>
          <a:stretch/>
        </p:blipFill>
        <p:spPr>
          <a:xfrm>
            <a:off x="3048000" y="0"/>
            <a:ext cx="6096000" cy="6858000"/>
          </a:xfrm>
          <a:prstGeom prst="rect">
            <a:avLst/>
          </a:prstGeom>
          <a:noFill/>
          <a:ln>
            <a:noFill/>
          </a:ln>
        </p:spPr>
      </p:pic>
      <p:sp>
        <p:nvSpPr>
          <p:cNvPr id="318" name="Google Shape;318;p8"/>
          <p:cNvSpPr txBox="1"/>
          <p:nvPr>
            <p:ph type="title"/>
          </p:nvPr>
        </p:nvSpPr>
        <p:spPr>
          <a:xfrm>
            <a:off x="0" y="1676400"/>
            <a:ext cx="3048000" cy="1143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338D"/>
              </a:buClr>
              <a:buSzPts val="3200"/>
              <a:buFont typeface="Arial"/>
              <a:buNone/>
            </a:pPr>
            <a:r>
              <a:rPr lang="en-US" sz="3200"/>
              <a:t>All for the Children </a:t>
            </a:r>
            <a:br>
              <a:rPr lang="en-US" sz="3200"/>
            </a:br>
            <a:endParaRPr sz="3200"/>
          </a:p>
        </p:txBody>
      </p:sp>
      <p:sp>
        <p:nvSpPr>
          <p:cNvPr id="319" name="Google Shape;319;p8"/>
          <p:cNvSpPr txBox="1"/>
          <p:nvPr/>
        </p:nvSpPr>
        <p:spPr>
          <a:xfrm>
            <a:off x="-152400" y="3048000"/>
            <a:ext cx="3200400" cy="1066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3200">
                <a:solidFill>
                  <a:srgbClr val="00338D"/>
                </a:solidFill>
                <a:latin typeface="Arial"/>
                <a:ea typeface="Arial"/>
                <a:cs typeface="Arial"/>
                <a:sym typeface="Arial"/>
              </a:rPr>
              <a:t>For All the children </a:t>
            </a:r>
            <a:br>
              <a:rPr b="1" lang="en-US" sz="3200">
                <a:solidFill>
                  <a:srgbClr val="00338D"/>
                </a:solidFill>
                <a:latin typeface="Arial"/>
                <a:ea typeface="Arial"/>
                <a:cs typeface="Arial"/>
                <a:sym typeface="Arial"/>
              </a:rPr>
            </a:br>
            <a:endParaRPr b="1" sz="3200">
              <a:solidFill>
                <a:srgbClr val="00338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9"/>
          <p:cNvSpPr txBox="1"/>
          <p:nvPr>
            <p:ph type="title"/>
          </p:nvPr>
        </p:nvSpPr>
        <p:spPr>
          <a:xfrm>
            <a:off x="251520" y="116632"/>
            <a:ext cx="7978080" cy="6453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lt1"/>
              </a:buClr>
              <a:buSzPts val="3200"/>
              <a:buFont typeface="Arial"/>
              <a:buNone/>
            </a:pPr>
            <a:r>
              <a:rPr lang="en-US" sz="3200"/>
              <a:t>Presentation Outline </a:t>
            </a:r>
            <a:endParaRPr/>
          </a:p>
        </p:txBody>
      </p:sp>
      <p:sp>
        <p:nvSpPr>
          <p:cNvPr id="325" name="Google Shape;325;p9"/>
          <p:cNvSpPr txBox="1"/>
          <p:nvPr>
            <p:ph idx="1" type="body"/>
          </p:nvPr>
        </p:nvSpPr>
        <p:spPr>
          <a:xfrm>
            <a:off x="251520" y="1268760"/>
            <a:ext cx="8511480" cy="4827240"/>
          </a:xfrm>
          <a:prstGeom prst="rect">
            <a:avLst/>
          </a:prstGeom>
          <a:noFill/>
          <a:ln>
            <a:noFill/>
          </a:ln>
        </p:spPr>
        <p:txBody>
          <a:bodyPr anchorCtr="0" anchor="t" bIns="0" lIns="0" spcFirstLastPara="1" rIns="0" wrap="square" tIns="0">
            <a:noAutofit/>
          </a:bodyPr>
          <a:lstStyle/>
          <a:p>
            <a:pPr indent="-355600" lvl="0" marL="355600" rtl="0" algn="l">
              <a:lnSpc>
                <a:spcPct val="100000"/>
              </a:lnSpc>
              <a:spcBef>
                <a:spcPts val="0"/>
              </a:spcBef>
              <a:spcAft>
                <a:spcPts val="0"/>
              </a:spcAft>
              <a:buClr>
                <a:srgbClr val="D8D8D8"/>
              </a:buClr>
              <a:buSzPts val="2400"/>
              <a:buFont typeface="Arial"/>
              <a:buChar char="•"/>
            </a:pPr>
            <a:r>
              <a:rPr lang="en-US" sz="2400">
                <a:solidFill>
                  <a:srgbClr val="D8D8D8"/>
                </a:solidFill>
              </a:rPr>
              <a:t>National Policies for promoting Digital Content </a:t>
            </a:r>
            <a:endParaRPr/>
          </a:p>
          <a:p>
            <a:pPr indent="0" lvl="0" marL="0" rtl="0" algn="l">
              <a:lnSpc>
                <a:spcPct val="100000"/>
              </a:lnSpc>
              <a:spcBef>
                <a:spcPts val="600"/>
              </a:spcBef>
              <a:spcAft>
                <a:spcPts val="0"/>
              </a:spcAft>
              <a:buClr>
                <a:srgbClr val="00338D"/>
              </a:buClr>
              <a:buSzPts val="2400"/>
              <a:buNone/>
            </a:pPr>
            <a:r>
              <a:t/>
            </a:r>
            <a:endParaRPr sz="2400">
              <a:solidFill>
                <a:srgbClr val="D8D8D8"/>
              </a:solidFill>
            </a:endParaRPr>
          </a:p>
          <a:p>
            <a:pPr indent="-355600" lvl="0" marL="355600" rtl="0" algn="l">
              <a:lnSpc>
                <a:spcPct val="100000"/>
              </a:lnSpc>
              <a:spcBef>
                <a:spcPts val="600"/>
              </a:spcBef>
              <a:spcAft>
                <a:spcPts val="0"/>
              </a:spcAft>
              <a:buClr>
                <a:srgbClr val="002669"/>
              </a:buClr>
              <a:buSzPts val="2400"/>
              <a:buFont typeface="Arial"/>
              <a:buChar char="•"/>
            </a:pPr>
            <a:r>
              <a:rPr lang="en-US" sz="2400">
                <a:solidFill>
                  <a:srgbClr val="002669"/>
                </a:solidFill>
              </a:rPr>
              <a:t>NCERT's Digital initiatives for promoting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Understanding Inclusive classrooms </a:t>
            </a:r>
            <a:endParaRPr/>
          </a:p>
          <a:p>
            <a:pPr indent="-457200" lvl="3" marL="812800" rtl="0" algn="l">
              <a:lnSpc>
                <a:spcPct val="100000"/>
              </a:lnSpc>
              <a:spcBef>
                <a:spcPts val="1800"/>
              </a:spcBef>
              <a:spcAft>
                <a:spcPts val="0"/>
              </a:spcAft>
              <a:buSzPts val="2400"/>
              <a:buFont typeface="Noto Sans Symbols"/>
              <a:buChar char="✔"/>
            </a:pPr>
            <a:r>
              <a:rPr lang="en-US" sz="2400">
                <a:solidFill>
                  <a:srgbClr val="002669"/>
                </a:solidFill>
              </a:rPr>
              <a:t>Reading Series for All- An innovative UDL based Exemplar</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UDL in games</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Accessible Textbooks for All</a:t>
            </a:r>
            <a:endParaRPr/>
          </a:p>
          <a:p>
            <a:pPr indent="-457200" lvl="3" marL="812800" rtl="0" algn="l">
              <a:lnSpc>
                <a:spcPct val="100000"/>
              </a:lnSpc>
              <a:spcBef>
                <a:spcPts val="1800"/>
              </a:spcBef>
              <a:spcAft>
                <a:spcPts val="0"/>
              </a:spcAft>
              <a:buSzPts val="2400"/>
              <a:buFont typeface="Noto Sans Symbols"/>
              <a:buChar char="✔"/>
            </a:pPr>
            <a:r>
              <a:rPr lang="en-US" sz="2400">
                <a:solidFill>
                  <a:srgbClr val="D8D8D8"/>
                </a:solidFill>
              </a:rPr>
              <a:t>Other initiatives </a:t>
            </a:r>
            <a:endParaRPr sz="2400">
              <a:solidFill>
                <a:srgbClr val="D8D8D8"/>
              </a:solidFill>
            </a:endParaRPr>
          </a:p>
          <a:p>
            <a:pPr indent="-304800" lvl="3" marL="812800" rtl="0" algn="l">
              <a:lnSpc>
                <a:spcPct val="100000"/>
              </a:lnSpc>
              <a:spcBef>
                <a:spcPts val="1800"/>
              </a:spcBef>
              <a:spcAft>
                <a:spcPts val="0"/>
              </a:spcAft>
              <a:buSzPts val="2400"/>
              <a:buFont typeface="Noto Sans Symbols"/>
              <a:buNone/>
            </a:pPr>
            <a:r>
              <a:t/>
            </a:r>
            <a:endParaRPr sz="2400">
              <a:solidFill>
                <a:srgbClr val="002669"/>
              </a:solidFill>
            </a:endParaRPr>
          </a:p>
          <a:p>
            <a:pPr indent="0" lvl="0" marL="0" rtl="0" algn="l">
              <a:lnSpc>
                <a:spcPct val="100000"/>
              </a:lnSpc>
              <a:spcBef>
                <a:spcPts val="1800"/>
              </a:spcBef>
              <a:spcAft>
                <a:spcPts val="0"/>
              </a:spcAft>
              <a:buClr>
                <a:srgbClr val="00338D"/>
              </a:buClr>
              <a:buSzPts val="2800"/>
              <a:buNone/>
            </a:pPr>
            <a:r>
              <a:t/>
            </a:r>
            <a:endParaRPr sz="2800">
              <a:solidFill>
                <a:schemeClr val="dk1"/>
              </a:solidFill>
            </a:endParaRPr>
          </a:p>
          <a:p>
            <a:pPr indent="0" lvl="0" marL="0" rtl="0" algn="l">
              <a:lnSpc>
                <a:spcPct val="100000"/>
              </a:lnSpc>
              <a:spcBef>
                <a:spcPts val="600"/>
              </a:spcBef>
              <a:spcAft>
                <a:spcPts val="0"/>
              </a:spcAft>
              <a:buClr>
                <a:srgbClr val="00338D"/>
              </a:buClr>
              <a:buSzPts val="2800"/>
              <a:buNone/>
            </a:pPr>
            <a:r>
              <a:t/>
            </a:r>
            <a:endParaRPr sz="2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2016-10-31T12:26:26Z</dcterms:created>
  <dc:creator>Deanne</dc:creator>
</cp:coreProperties>
</file>